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B9A3D-8DE1-447E-B2E9-029DC1C54DD7}" v="47" dt="2026-03-06T06:46:43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modSld">
      <pc:chgData name="Анастасія Сомова" userId="2b3f2ec039135a31" providerId="LiveId" clId="{00DD6A0E-2B95-4E2A-9FD2-E479DD2D9C1C}" dt="2026-03-06T06:46:43.273" v="67"/>
      <pc:docMkLst>
        <pc:docMk/>
      </pc:docMkLst>
      <pc:sldChg chg="addSp modSp mod modAnim">
        <pc:chgData name="Анастасія Сомова" userId="2b3f2ec039135a31" providerId="LiveId" clId="{00DD6A0E-2B95-4E2A-9FD2-E479DD2D9C1C}" dt="2026-03-06T06:46:43.273" v="67"/>
        <pc:sldMkLst>
          <pc:docMk/>
          <pc:sldMk cId="0" sldId="260"/>
        </pc:sldMkLst>
        <pc:spChg chg="mod">
          <ac:chgData name="Анастасія Сомова" userId="2b3f2ec039135a31" providerId="LiveId" clId="{00DD6A0E-2B95-4E2A-9FD2-E479DD2D9C1C}" dt="2026-03-06T06:42:50.536" v="44" actId="164"/>
          <ac:spMkLst>
            <pc:docMk/>
            <pc:sldMk cId="0" sldId="260"/>
            <ac:spMk id="7" creationId="{00000000-0000-0000-0000-000000000000}"/>
          </ac:spMkLst>
        </pc:spChg>
        <pc:spChg chg="mod">
          <ac:chgData name="Анастасія Сомова" userId="2b3f2ec039135a31" providerId="LiveId" clId="{00DD6A0E-2B95-4E2A-9FD2-E479DD2D9C1C}" dt="2026-03-06T06:43:08.058" v="48" actId="164"/>
          <ac:spMkLst>
            <pc:docMk/>
            <pc:sldMk cId="0" sldId="260"/>
            <ac:spMk id="8" creationId="{00000000-0000-0000-0000-000000000000}"/>
          </ac:spMkLst>
        </pc:spChg>
        <pc:spChg chg="mod">
          <ac:chgData name="Анастасія Сомова" userId="2b3f2ec039135a31" providerId="LiveId" clId="{00DD6A0E-2B95-4E2A-9FD2-E479DD2D9C1C}" dt="2026-03-06T06:44:19.488" v="57" actId="164"/>
          <ac:spMkLst>
            <pc:docMk/>
            <pc:sldMk cId="0" sldId="260"/>
            <ac:spMk id="9" creationId="{00000000-0000-0000-0000-000000000000}"/>
          </ac:spMkLst>
        </pc:spChg>
        <pc:spChg chg="mod">
          <ac:chgData name="Анастасія Сомова" userId="2b3f2ec039135a31" providerId="LiveId" clId="{00DD6A0E-2B95-4E2A-9FD2-E479DD2D9C1C}" dt="2026-03-06T06:46:36.492" v="65" actId="164"/>
          <ac:spMkLst>
            <pc:docMk/>
            <pc:sldMk cId="0" sldId="260"/>
            <ac:spMk id="14" creationId="{00000000-0000-0000-0000-000000000000}"/>
          </ac:spMkLst>
        </pc:spChg>
        <pc:grpChg chg="add mod">
          <ac:chgData name="Анастасія Сомова" userId="2b3f2ec039135a31" providerId="LiveId" clId="{00DD6A0E-2B95-4E2A-9FD2-E479DD2D9C1C}" dt="2026-03-06T06:42:50.536" v="44" actId="164"/>
          <ac:grpSpMkLst>
            <pc:docMk/>
            <pc:sldMk cId="0" sldId="260"/>
            <ac:grpSpMk id="2" creationId="{2460234A-3E88-C51B-36AF-0CA8DC6AC77E}"/>
          </ac:grpSpMkLst>
        </pc:grpChg>
        <pc:grpChg chg="add mod">
          <ac:chgData name="Анастасія Сомова" userId="2b3f2ec039135a31" providerId="LiveId" clId="{00DD6A0E-2B95-4E2A-9FD2-E479DD2D9C1C}" dt="2026-03-06T06:43:08.058" v="48" actId="164"/>
          <ac:grpSpMkLst>
            <pc:docMk/>
            <pc:sldMk cId="0" sldId="260"/>
            <ac:grpSpMk id="15" creationId="{0E79EBBB-4EA1-3DAF-7C99-D16EDBCDD66F}"/>
          </ac:grpSpMkLst>
        </pc:grpChg>
        <pc:grpChg chg="add mod">
          <ac:chgData name="Анастасія Сомова" userId="2b3f2ec039135a31" providerId="LiveId" clId="{00DD6A0E-2B95-4E2A-9FD2-E479DD2D9C1C}" dt="2026-03-06T06:44:19.488" v="57" actId="164"/>
          <ac:grpSpMkLst>
            <pc:docMk/>
            <pc:sldMk cId="0" sldId="260"/>
            <ac:grpSpMk id="18" creationId="{FADEF9BC-5A54-08C6-6363-FC060169E128}"/>
          </ac:grpSpMkLst>
        </pc:grpChg>
        <pc:grpChg chg="add mod">
          <ac:chgData name="Анастасія Сомова" userId="2b3f2ec039135a31" providerId="LiveId" clId="{00DD6A0E-2B95-4E2A-9FD2-E479DD2D9C1C}" dt="2026-03-06T06:46:36.492" v="65" actId="164"/>
          <ac:grpSpMkLst>
            <pc:docMk/>
            <pc:sldMk cId="0" sldId="260"/>
            <ac:grpSpMk id="23" creationId="{C3158412-D9DA-0D39-0E84-FF43F2CB69F9}"/>
          </ac:grpSpMkLst>
        </pc:grpChg>
        <pc:grpChg chg="mod">
          <ac:chgData name="Анастасія Сомова" userId="2b3f2ec039135a31" providerId="LiveId" clId="{00DD6A0E-2B95-4E2A-9FD2-E479DD2D9C1C}" dt="2026-03-06T06:40:47.868" v="13" actId="1076"/>
          <ac:grpSpMkLst>
            <pc:docMk/>
            <pc:sldMk cId="0" sldId="260"/>
            <ac:grpSpMk id="44" creationId="{00000000-0000-0000-0000-000000000000}"/>
          </ac:grpSpMkLst>
        </pc:grpChg>
        <pc:picChg chg="mod">
          <ac:chgData name="Анастасія Сомова" userId="2b3f2ec039135a31" providerId="LiveId" clId="{00DD6A0E-2B95-4E2A-9FD2-E479DD2D9C1C}" dt="2026-03-06T06:40:44.492" v="12" actId="14100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Анастасія Сомова" userId="2b3f2ec039135a31" providerId="LiveId" clId="{00DD6A0E-2B95-4E2A-9FD2-E479DD2D9C1C}" dt="2026-03-06T06:46:17.255" v="61" actId="1076"/>
          <ac:picMkLst>
            <pc:docMk/>
            <pc:sldMk cId="0" sldId="260"/>
            <ac:picMk id="17" creationId="{00000000-0000-0000-0000-000000000000}"/>
          </ac:picMkLst>
        </pc:picChg>
        <pc:picChg chg="mod">
          <ac:chgData name="Анастасія Сомова" userId="2b3f2ec039135a31" providerId="LiveId" clId="{00DD6A0E-2B95-4E2A-9FD2-E479DD2D9C1C}" dt="2026-03-06T06:42:50.536" v="44" actId="164"/>
          <ac:picMkLst>
            <pc:docMk/>
            <pc:sldMk cId="0" sldId="260"/>
            <ac:picMk id="19" creationId="{56F9AF87-B6C6-D6D6-A7C6-9183E1F85201}"/>
          </ac:picMkLst>
        </pc:picChg>
        <pc:picChg chg="mod">
          <ac:chgData name="Анастасія Сомова" userId="2b3f2ec039135a31" providerId="LiveId" clId="{00DD6A0E-2B95-4E2A-9FD2-E479DD2D9C1C}" dt="2026-03-06T06:43:08.058" v="48" actId="164"/>
          <ac:picMkLst>
            <pc:docMk/>
            <pc:sldMk cId="0" sldId="260"/>
            <ac:picMk id="21" creationId="{00000000-0000-0000-0000-000000000000}"/>
          </ac:picMkLst>
        </pc:picChg>
        <pc:picChg chg="mod modCrop">
          <ac:chgData name="Анастасія Сомова" userId="2b3f2ec039135a31" providerId="LiveId" clId="{00DD6A0E-2B95-4E2A-9FD2-E479DD2D9C1C}" dt="2026-03-06T06:44:19.488" v="57" actId="164"/>
          <ac:picMkLst>
            <pc:docMk/>
            <pc:sldMk cId="0" sldId="260"/>
            <ac:picMk id="25" creationId="{5285D1DE-7A00-1BCB-9C1C-C8E4699FACD1}"/>
          </ac:picMkLst>
        </pc:picChg>
        <pc:picChg chg="mod modCrop">
          <ac:chgData name="Анастасія Сомова" userId="2b3f2ec039135a31" providerId="LiveId" clId="{00DD6A0E-2B95-4E2A-9FD2-E479DD2D9C1C}" dt="2026-03-06T06:46:36.492" v="65" actId="164"/>
          <ac:picMkLst>
            <pc:docMk/>
            <pc:sldMk cId="0" sldId="260"/>
            <ac:picMk id="28" creationId="{4826E69F-30C4-3451-60C7-87FFF9E212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A345-2968-4784-9784-26505DB2A616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DB72-3C39-4352-BE65-A3445C9FD358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586" y="-33054"/>
            <a:ext cx="12192000" cy="6891053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8936117" y="4186770"/>
            <a:ext cx="3093958" cy="2523164"/>
          </a:xfrm>
          <a:prstGeom prst="round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63" y="4350182"/>
            <a:ext cx="2183656" cy="21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7434194" y="1966429"/>
            <a:ext cx="1583703" cy="1583703"/>
            <a:chOff x="7434194" y="1966429"/>
            <a:chExt cx="1583703" cy="1583703"/>
          </a:xfrm>
        </p:grpSpPr>
        <p:sp>
          <p:nvSpPr>
            <p:cNvPr id="12" name="Овал 11"/>
            <p:cNvSpPr/>
            <p:nvPr/>
          </p:nvSpPr>
          <p:spPr>
            <a:xfrm>
              <a:off x="7434194" y="1966429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213" y="2038527"/>
              <a:ext cx="1068957" cy="1439506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84698" y="1770373"/>
            <a:ext cx="1583703" cy="1583703"/>
            <a:chOff x="2084698" y="1770373"/>
            <a:chExt cx="1583703" cy="1583703"/>
          </a:xfrm>
        </p:grpSpPr>
        <p:sp>
          <p:nvSpPr>
            <p:cNvPr id="5" name="Овал 4"/>
            <p:cNvSpPr/>
            <p:nvPr/>
          </p:nvSpPr>
          <p:spPr>
            <a:xfrm>
              <a:off x="2084698" y="1770373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507" y="1881926"/>
              <a:ext cx="1325139" cy="132513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665009" y="3502869"/>
            <a:ext cx="1583703" cy="1583703"/>
            <a:chOff x="1665009" y="3502869"/>
            <a:chExt cx="1583703" cy="1583703"/>
          </a:xfrm>
        </p:grpSpPr>
        <p:sp>
          <p:nvSpPr>
            <p:cNvPr id="4" name="Овал 3"/>
            <p:cNvSpPr/>
            <p:nvPr/>
          </p:nvSpPr>
          <p:spPr>
            <a:xfrm>
              <a:off x="1665009" y="3502869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одежд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466" y="3730710"/>
              <a:ext cx="1119066" cy="1119066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8678093" y="582445"/>
            <a:ext cx="1716119" cy="1716119"/>
            <a:chOff x="8678093" y="582445"/>
            <a:chExt cx="1716119" cy="1716119"/>
          </a:xfrm>
        </p:grpSpPr>
        <p:sp>
          <p:nvSpPr>
            <p:cNvPr id="13" name="Овал 12"/>
            <p:cNvSpPr/>
            <p:nvPr/>
          </p:nvSpPr>
          <p:spPr>
            <a:xfrm>
              <a:off x="8759293" y="637311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093" y="582445"/>
              <a:ext cx="1716119" cy="1716119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599531" y="3724651"/>
            <a:ext cx="1583703" cy="1583703"/>
            <a:chOff x="6526148" y="3559796"/>
            <a:chExt cx="1583703" cy="1583703"/>
          </a:xfrm>
        </p:grpSpPr>
        <p:sp>
          <p:nvSpPr>
            <p:cNvPr id="11" name="Овал 10"/>
            <p:cNvSpPr/>
            <p:nvPr/>
          </p:nvSpPr>
          <p:spPr>
            <a:xfrm>
              <a:off x="6526148" y="3559796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6195" y="4084249"/>
              <a:ext cx="1263607" cy="72290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5300563" y="5080277"/>
            <a:ext cx="1583703" cy="1583703"/>
            <a:chOff x="5300563" y="5080277"/>
            <a:chExt cx="1583703" cy="1583703"/>
          </a:xfrm>
        </p:grpSpPr>
        <p:sp>
          <p:nvSpPr>
            <p:cNvPr id="10" name="Овал 9"/>
            <p:cNvSpPr/>
            <p:nvPr/>
          </p:nvSpPr>
          <p:spPr>
            <a:xfrm>
              <a:off x="5300563" y="5080277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мультфильм, графическая вставка, Фигурка животного, медведь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6" t="11210" r="12772" b="12346"/>
            <a:stretch>
              <a:fillRect/>
            </a:stretch>
          </p:blipFill>
          <p:spPr>
            <a:xfrm>
              <a:off x="5547122" y="5308354"/>
              <a:ext cx="1097756" cy="1085968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0E79EBBB-4EA1-3DAF-7C99-D16EDBCDD66F}"/>
              </a:ext>
            </a:extLst>
          </p:cNvPr>
          <p:cNvGrpSpPr/>
          <p:nvPr/>
        </p:nvGrpSpPr>
        <p:grpSpPr>
          <a:xfrm>
            <a:off x="4239900" y="1628753"/>
            <a:ext cx="1583703" cy="1583703"/>
            <a:chOff x="4239900" y="1628753"/>
            <a:chExt cx="1583703" cy="1583703"/>
          </a:xfrm>
        </p:grpSpPr>
        <p:sp>
          <p:nvSpPr>
            <p:cNvPr id="8" name="Овал 7"/>
            <p:cNvSpPr/>
            <p:nvPr/>
          </p:nvSpPr>
          <p:spPr>
            <a:xfrm>
              <a:off x="4239900" y="1628753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динозавр, мультфильм, Фигурка животног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644" y="1704407"/>
              <a:ext cx="1405813" cy="1405813"/>
            </a:xfrm>
            <a:prstGeom prst="rect">
              <a:avLst/>
            </a:prstGeom>
          </p:spPr>
        </p:pic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460234A-3E88-C51B-36AF-0CA8DC6AC77E}"/>
              </a:ext>
            </a:extLst>
          </p:cNvPr>
          <p:cNvGrpSpPr/>
          <p:nvPr/>
        </p:nvGrpSpPr>
        <p:grpSpPr>
          <a:xfrm>
            <a:off x="2876549" y="280338"/>
            <a:ext cx="1583703" cy="1583703"/>
            <a:chOff x="2876549" y="280338"/>
            <a:chExt cx="1583703" cy="1583703"/>
          </a:xfrm>
        </p:grpSpPr>
        <p:sp>
          <p:nvSpPr>
            <p:cNvPr id="7" name="Овал 6"/>
            <p:cNvSpPr/>
            <p:nvPr/>
          </p:nvSpPr>
          <p:spPr>
            <a:xfrm>
              <a:off x="2876549" y="280338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6F9AF87-B6C6-D6D6-A7C6-9183E1F85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425" y="354910"/>
              <a:ext cx="1452620" cy="1452620"/>
            </a:xfrm>
            <a:prstGeom prst="rect">
              <a:avLst/>
            </a:prstGeom>
          </p:spPr>
        </p:pic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FADEF9BC-5A54-08C6-6363-FC060169E128}"/>
              </a:ext>
            </a:extLst>
          </p:cNvPr>
          <p:cNvGrpSpPr/>
          <p:nvPr/>
        </p:nvGrpSpPr>
        <p:grpSpPr>
          <a:xfrm>
            <a:off x="4254776" y="3451524"/>
            <a:ext cx="1583703" cy="1583703"/>
            <a:chOff x="4254776" y="3451524"/>
            <a:chExt cx="1583703" cy="1583703"/>
          </a:xfrm>
        </p:grpSpPr>
        <p:sp>
          <p:nvSpPr>
            <p:cNvPr id="9" name="Овал 8"/>
            <p:cNvSpPr/>
            <p:nvPr/>
          </p:nvSpPr>
          <p:spPr>
            <a:xfrm>
              <a:off x="4254776" y="3451524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5285D1DE-7A00-1BCB-9C1C-C8E4699F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2" t="13415" r="8651" b="12691"/>
            <a:stretch>
              <a:fillRect/>
            </a:stretch>
          </p:blipFill>
          <p:spPr>
            <a:xfrm>
              <a:off x="4357045" y="3502869"/>
              <a:ext cx="1466558" cy="1307750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C3158412-D9DA-0D39-0E84-FF43F2CB69F9}"/>
              </a:ext>
            </a:extLst>
          </p:cNvPr>
          <p:cNvGrpSpPr/>
          <p:nvPr/>
        </p:nvGrpSpPr>
        <p:grpSpPr>
          <a:xfrm>
            <a:off x="9604272" y="2439654"/>
            <a:ext cx="1665141" cy="1669566"/>
            <a:chOff x="9604272" y="2439654"/>
            <a:chExt cx="1665141" cy="1669566"/>
          </a:xfrm>
        </p:grpSpPr>
        <p:sp>
          <p:nvSpPr>
            <p:cNvPr id="14" name="Овал 13"/>
            <p:cNvSpPr/>
            <p:nvPr/>
          </p:nvSpPr>
          <p:spPr>
            <a:xfrm>
              <a:off x="9604272" y="2439654"/>
              <a:ext cx="1583703" cy="15837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826E69F-30C4-3451-60C7-87FFF9E21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4"/>
            <a:stretch>
              <a:fillRect/>
            </a:stretch>
          </p:blipFill>
          <p:spPr>
            <a:xfrm>
              <a:off x="9793824" y="2444078"/>
              <a:ext cx="1475589" cy="1665142"/>
            </a:xfrm>
            <a:prstGeom prst="rect">
              <a:avLst/>
            </a:prstGeom>
          </p:spPr>
        </p:pic>
      </p:grpSp>
      <p:pic>
        <p:nvPicPr>
          <p:cNvPr id="17" name="Рисунок 1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51" y="945529"/>
            <a:ext cx="4732584" cy="4817094"/>
          </a:xfrm>
          <a:prstGeom prst="rect">
            <a:avLst/>
          </a:prstGeom>
        </p:spPr>
      </p:pic>
      <p:pic>
        <p:nvPicPr>
          <p:cNvPr id="3" name="Рисунок 2" descr="D:\Govorika\Без назви-1.pngБез назви-1"/>
          <p:cNvPicPr>
            <a:picLocks noChangeAspect="1"/>
          </p:cNvPicPr>
          <p:nvPr/>
        </p:nvPicPr>
        <p:blipFill rotWithShape="1">
          <a:blip r:embed="rId15"/>
          <a:srcRect l="20651" r="20651"/>
          <a:stretch>
            <a:fillRect/>
          </a:stretch>
        </p:blipFill>
        <p:spPr>
          <a:xfrm>
            <a:off x="231880" y="4290243"/>
            <a:ext cx="1488199" cy="253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5D674B-6ACE-4C30-B428-ADEC9E15A348}"/>
</file>

<file path=customXml/itemProps2.xml><?xml version="1.0" encoding="utf-8"?>
<ds:datastoreItem xmlns:ds="http://schemas.openxmlformats.org/officeDocument/2006/customXml" ds:itemID="{74999AAD-4CF0-42FA-8A4D-D7157EF568FB}"/>
</file>

<file path=customXml/itemProps3.xml><?xml version="1.0" encoding="utf-8"?>
<ds:datastoreItem xmlns:ds="http://schemas.openxmlformats.org/officeDocument/2006/customXml" ds:itemID="{B02C2567-E623-48D3-AE90-DD4019D23944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Анастасія Сомова</cp:lastModifiedBy>
  <cp:revision>10</cp:revision>
  <dcterms:created xsi:type="dcterms:W3CDTF">2022-07-02T12:28:00Z</dcterms:created>
  <dcterms:modified xsi:type="dcterms:W3CDTF">2026-03-06T06:46:47Z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B99ACA4CF2524C9895A70140E6BE6EB3_12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