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2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F6FD-CC9F-4061-8480-865D147BC312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470E-BCD4-44A6-996A-48E2F74E5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048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F6FD-CC9F-4061-8480-865D147BC312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470E-BCD4-44A6-996A-48E2F74E5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128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F6FD-CC9F-4061-8480-865D147BC312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470E-BCD4-44A6-996A-48E2F74E5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823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F6FD-CC9F-4061-8480-865D147BC312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470E-BCD4-44A6-996A-48E2F74E5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089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F6FD-CC9F-4061-8480-865D147BC312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470E-BCD4-44A6-996A-48E2F74E5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067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F6FD-CC9F-4061-8480-865D147BC312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470E-BCD4-44A6-996A-48E2F74E5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134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F6FD-CC9F-4061-8480-865D147BC312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470E-BCD4-44A6-996A-48E2F74E5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1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F6FD-CC9F-4061-8480-865D147BC312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470E-BCD4-44A6-996A-48E2F74E5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396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F6FD-CC9F-4061-8480-865D147BC312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470E-BCD4-44A6-996A-48E2F74E5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340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F6FD-CC9F-4061-8480-865D147BC312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470E-BCD4-44A6-996A-48E2F74E5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67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F6FD-CC9F-4061-8480-865D147BC312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8470E-BCD4-44A6-996A-48E2F74E5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299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6F6FD-CC9F-4061-8480-865D147BC312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8470E-BCD4-44A6-996A-48E2F74E5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149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4" y="4176596"/>
            <a:ext cx="2663174" cy="2663174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686878" y="992007"/>
            <a:ext cx="8127426" cy="4888992"/>
          </a:xfrm>
          <a:prstGeom prst="round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26849" y="1503010"/>
            <a:ext cx="1073427" cy="1023731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26848" y="2951921"/>
            <a:ext cx="1073427" cy="1023731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26847" y="4393095"/>
            <a:ext cx="1073427" cy="1023731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338673" y="1510747"/>
            <a:ext cx="1073427" cy="1023731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338672" y="2951920"/>
            <a:ext cx="1073427" cy="1023731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342646" y="4384014"/>
            <a:ext cx="1073427" cy="1023731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17973" y="1503010"/>
            <a:ext cx="1073427" cy="1023731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317973" y="2951920"/>
            <a:ext cx="1073427" cy="1023731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84973" y="4393095"/>
            <a:ext cx="1073427" cy="1023731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22411" y="1503009"/>
            <a:ext cx="1073427" cy="1023731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828323" y="1503008"/>
            <a:ext cx="1073427" cy="1023731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22410" y="2951920"/>
            <a:ext cx="1073427" cy="1023731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828323" y="2951919"/>
            <a:ext cx="1073427" cy="1023731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722410" y="4386468"/>
            <a:ext cx="1073427" cy="1023731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828323" y="4393095"/>
            <a:ext cx="1073427" cy="1023731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3193442" y="1422448"/>
            <a:ext cx="81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Arial Black" panose="020B0A04020102020204" pitchFamily="34" charset="0"/>
              </a:rPr>
              <a:t>С</a:t>
            </a:r>
            <a:endParaRPr lang="ru-RU" sz="72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88969" y="2895745"/>
            <a:ext cx="81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Arial Black" panose="020B0A04020102020204" pitchFamily="34" charset="0"/>
              </a:rPr>
              <a:t>С</a:t>
            </a:r>
            <a:endParaRPr lang="ru-RU" sz="72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88969" y="4304796"/>
            <a:ext cx="81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Arial Black" panose="020B0A04020102020204" pitchFamily="34" charset="0"/>
              </a:rPr>
              <a:t>С</a:t>
            </a:r>
            <a:endParaRPr lang="ru-RU" sz="72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23854" y="4304796"/>
            <a:ext cx="81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Arial Black" panose="020B0A04020102020204" pitchFamily="34" charset="0"/>
              </a:rPr>
              <a:t>С</a:t>
            </a:r>
            <a:endParaRPr lang="ru-RU" sz="72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88806" y="4332029"/>
            <a:ext cx="81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Arial Black" panose="020B0A04020102020204" pitchFamily="34" charset="0"/>
              </a:rPr>
              <a:t>С</a:t>
            </a:r>
            <a:endParaRPr lang="ru-RU" sz="72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29590" y="2863619"/>
            <a:ext cx="81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Arial Black" panose="020B0A04020102020204" pitchFamily="34" charset="0"/>
              </a:rPr>
              <a:t>С</a:t>
            </a:r>
            <a:endParaRPr lang="ru-RU" sz="72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913536" y="2863619"/>
            <a:ext cx="81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Arial Black" panose="020B0A04020102020204" pitchFamily="34" charset="0"/>
              </a:rPr>
              <a:t>С</a:t>
            </a:r>
            <a:endParaRPr lang="ru-RU" sz="72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406725" y="2895744"/>
            <a:ext cx="81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Arial Black" panose="020B0A04020102020204" pitchFamily="34" charset="0"/>
              </a:rPr>
              <a:t>С</a:t>
            </a:r>
            <a:endParaRPr lang="ru-RU" sz="72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436541" y="4304796"/>
            <a:ext cx="81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Arial Black" panose="020B0A04020102020204" pitchFamily="34" charset="0"/>
              </a:rPr>
              <a:t>С</a:t>
            </a:r>
            <a:endParaRPr lang="ru-RU" sz="72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08086" y="1422448"/>
            <a:ext cx="81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Arial Black" panose="020B0A04020102020204" pitchFamily="34" charset="0"/>
              </a:rPr>
              <a:t>О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912673" y="4304795"/>
            <a:ext cx="81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Arial Black" panose="020B0A04020102020204" pitchFamily="34" charset="0"/>
              </a:rPr>
              <a:t>О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411163" y="1451460"/>
            <a:ext cx="81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Arial Black" panose="020B0A04020102020204" pitchFamily="34" charset="0"/>
              </a:rPr>
              <a:t>О</a:t>
            </a:r>
          </a:p>
        </p:txBody>
      </p:sp>
      <p:sp>
        <p:nvSpPr>
          <p:cNvPr id="36" name="TextBox 35"/>
          <p:cNvSpPr txBox="1"/>
          <p:nvPr/>
        </p:nvSpPr>
        <p:spPr>
          <a:xfrm rot="10800000">
            <a:off x="4900158" y="2844075"/>
            <a:ext cx="81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Arial Black" panose="020B0A04020102020204" pitchFamily="34" charset="0"/>
              </a:rPr>
              <a:t>С</a:t>
            </a:r>
            <a:endParaRPr lang="ru-RU" sz="72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rot="10800000">
            <a:off x="7990944" y="1422448"/>
            <a:ext cx="81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Arial Black" panose="020B0A04020102020204" pitchFamily="34" charset="0"/>
              </a:rPr>
              <a:t>С</a:t>
            </a:r>
            <a:endParaRPr lang="ru-RU" sz="72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rot="10800000">
            <a:off x="6504810" y="1411031"/>
            <a:ext cx="81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Arial Black" panose="020B0A04020102020204" pitchFamily="34" charset="0"/>
              </a:rPr>
              <a:t>С</a:t>
            </a:r>
            <a:endParaRPr lang="ru-RU" sz="72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40" name="Стрелка вправо 39"/>
          <p:cNvSpPr/>
          <p:nvPr/>
        </p:nvSpPr>
        <p:spPr>
          <a:xfrm>
            <a:off x="2724644" y="1901952"/>
            <a:ext cx="332479" cy="3048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/>
          <p:cNvCxnSpPr>
            <a:stCxn id="40" idx="3"/>
          </p:cNvCxnSpPr>
          <p:nvPr/>
        </p:nvCxnSpPr>
        <p:spPr>
          <a:xfrm>
            <a:off x="3057123" y="2054352"/>
            <a:ext cx="606437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3626083" y="2110529"/>
            <a:ext cx="1851" cy="1408388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3622907" y="3592181"/>
            <a:ext cx="1851" cy="1408388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3668621" y="5000569"/>
            <a:ext cx="1639968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5373811" y="5000569"/>
            <a:ext cx="1447875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6886908" y="3414821"/>
            <a:ext cx="0" cy="1585748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 flipV="1">
            <a:off x="6913242" y="3444241"/>
            <a:ext cx="1497560" cy="19542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H="1" flipV="1">
            <a:off x="8393877" y="3461705"/>
            <a:ext cx="1497560" cy="19542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9853994" y="3481247"/>
            <a:ext cx="10429" cy="1421631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6" name="Скругленный прямоугольник 65"/>
          <p:cNvSpPr/>
          <p:nvPr/>
        </p:nvSpPr>
        <p:spPr>
          <a:xfrm>
            <a:off x="3057123" y="1026980"/>
            <a:ext cx="7481569" cy="488899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820" y="1126891"/>
            <a:ext cx="6928835" cy="46192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9" name="Овал 68"/>
          <p:cNvSpPr/>
          <p:nvPr/>
        </p:nvSpPr>
        <p:spPr>
          <a:xfrm>
            <a:off x="6271153" y="1612736"/>
            <a:ext cx="1561354" cy="13946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4749215" y="2662437"/>
            <a:ext cx="1274689" cy="12104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6257746" y="3113936"/>
            <a:ext cx="891304" cy="90701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6515366" y="4473368"/>
            <a:ext cx="1196535" cy="10195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24"/>
            <a:ext cx="1071418" cy="986292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242" y="942336"/>
            <a:ext cx="5023351" cy="502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1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0" grpId="0" animBg="1"/>
      <p:bldP spid="40" grpId="1" animBg="1"/>
      <p:bldP spid="66" grpId="0" animBg="1"/>
      <p:bldP spid="69" grpId="0" animBg="1"/>
      <p:bldP spid="70" grpId="0" animBg="1"/>
      <p:bldP spid="71" grpId="0" animBg="1"/>
      <p:bldP spid="7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741F011-854B-4E53-95C7-04E727F5CDFA}"/>
</file>

<file path=customXml/itemProps2.xml><?xml version="1.0" encoding="utf-8"?>
<ds:datastoreItem xmlns:ds="http://schemas.openxmlformats.org/officeDocument/2006/customXml" ds:itemID="{8458C198-7CBB-4385-871B-8E673E9295BB}"/>
</file>

<file path=customXml/itemProps3.xml><?xml version="1.0" encoding="utf-8"?>
<ds:datastoreItem xmlns:ds="http://schemas.openxmlformats.org/officeDocument/2006/customXml" ds:itemID="{4646AB5B-7B35-4D4C-9435-CA035C8ACD57}"/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15</Words>
  <Application>Microsoft Office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маркет</dc:creator>
  <cp:lastModifiedBy>маркет</cp:lastModifiedBy>
  <cp:revision>7</cp:revision>
  <dcterms:created xsi:type="dcterms:W3CDTF">2026-03-04T12:13:37Z</dcterms:created>
  <dcterms:modified xsi:type="dcterms:W3CDTF">2026-03-06T01:47:25Z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