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5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7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411F-8A34-4BE1-A5BB-F1451309C49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" y="4304170"/>
            <a:ext cx="2418522" cy="241852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35055" y="2037522"/>
            <a:ext cx="1173018" cy="11914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52691" y="1451475"/>
            <a:ext cx="1173018" cy="11914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80581" y="4153112"/>
            <a:ext cx="1302327" cy="12963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92897" y="3945835"/>
            <a:ext cx="1523798" cy="17345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84274" y="3657601"/>
            <a:ext cx="2161107" cy="24070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13600" y="4045528"/>
            <a:ext cx="674256" cy="8959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72831" y="1130129"/>
            <a:ext cx="7693683" cy="527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2995442" y="1451475"/>
            <a:ext cx="1062182" cy="13023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6048614" y="1451474"/>
            <a:ext cx="1062182" cy="13023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4535055" y="4941093"/>
            <a:ext cx="1062182" cy="13023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9119604" y="3115946"/>
            <a:ext cx="1062182" cy="13023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4561560" y="3115945"/>
            <a:ext cx="1062182" cy="13023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7824856" y="4941093"/>
            <a:ext cx="1062182" cy="13023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4619010" y="1478682"/>
            <a:ext cx="942109" cy="11914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3117262" y="3171362"/>
            <a:ext cx="942109" cy="11914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9231744" y="4941093"/>
            <a:ext cx="942109" cy="1191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7878617" y="3153855"/>
            <a:ext cx="942109" cy="11914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6142183" y="3160797"/>
            <a:ext cx="1117601" cy="11545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3081338" y="4928195"/>
            <a:ext cx="1117601" cy="11545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7741274" y="1498239"/>
            <a:ext cx="1117601" cy="11545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6152246" y="4939339"/>
            <a:ext cx="1117601" cy="11545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9231744" y="1506891"/>
            <a:ext cx="942109" cy="1191492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995442" y="942109"/>
            <a:ext cx="7072194" cy="5606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18" y="1133000"/>
            <a:ext cx="6467758" cy="5210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062" cy="11581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2" b="98835" l="1375" r="47125">
                        <a14:foregroundMark x1="33750" y1="6796" x2="38125" y2="17087"/>
                        <a14:foregroundMark x1="32875" y1="6602" x2="42625" y2="5049"/>
                        <a14:foregroundMark x1="34000" y1="5243" x2="32375" y2="5243"/>
                        <a14:foregroundMark x1="32750" y1="20000" x2="32750" y2="29320"/>
                        <a14:foregroundMark x1="32375" y1="19223" x2="31750" y2="27379"/>
                        <a14:foregroundMark x1="32125" y1="21942" x2="31625" y2="12621"/>
                        <a14:foregroundMark x1="31250" y1="23689" x2="32250" y2="7767"/>
                        <a14:foregroundMark x1="11875" y1="59806" x2="12250" y2="56117"/>
                        <a14:foregroundMark x1="5750" y1="76117" x2="7500" y2="74757"/>
                        <a14:foregroundMark x1="7625" y1="74175" x2="11875" y2="74175"/>
                        <a14:foregroundMark x1="11000" y1="77282" x2="10750" y2="63107"/>
                        <a14:foregroundMark x1="10750" y1="63107" x2="10750" y2="62913"/>
                        <a14:foregroundMark x1="10875" y1="60388" x2="12000" y2="56505"/>
                        <a14:foregroundMark x1="12500" y1="56505" x2="21000" y2="55340"/>
                        <a14:foregroundMark x1="21500" y1="55534" x2="22250" y2="57670"/>
                        <a14:foregroundMark x1="43750" y1="74175" x2="45250" y2="77087"/>
                        <a14:foregroundMark x1="45500" y1="76505" x2="44250" y2="73592"/>
                        <a14:foregroundMark x1="30250" y1="60194" x2="33000" y2="56311"/>
                        <a14:foregroundMark x1="42750" y1="64466" x2="42750" y2="57864"/>
                        <a14:foregroundMark x1="32875" y1="48155" x2="32750" y2="40000"/>
                        <a14:foregroundMark x1="44500" y1="35728" x2="44500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" t="40632" r="52934" b="1637"/>
          <a:stretch/>
        </p:blipFill>
        <p:spPr>
          <a:xfrm>
            <a:off x="7691786" y="4479530"/>
            <a:ext cx="1675461" cy="13735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6" y="228601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0752A9-BBE9-4728-B1C1-23E61E6D5CD9}"/>
</file>

<file path=customXml/itemProps2.xml><?xml version="1.0" encoding="utf-8"?>
<ds:datastoreItem xmlns:ds="http://schemas.openxmlformats.org/officeDocument/2006/customXml" ds:itemID="{27A57B24-9A63-4373-8FEF-E7C527B4C685}"/>
</file>

<file path=customXml/itemProps3.xml><?xml version="1.0" encoding="utf-8"?>
<ds:datastoreItem xmlns:ds="http://schemas.openxmlformats.org/officeDocument/2006/customXml" ds:itemID="{40CE6AF6-AC3F-4F7C-B056-F7B74BBFDF2F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6</cp:revision>
  <dcterms:created xsi:type="dcterms:W3CDTF">2026-03-04T16:55:02Z</dcterms:created>
  <dcterms:modified xsi:type="dcterms:W3CDTF">2026-03-04T18:14:48Z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