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3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C82C-D63E-46E8-842A-CCA4B68E9979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E28E-09F4-4EBE-BEC4-7D97AEC20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5" y="4389783"/>
            <a:ext cx="2468217" cy="2468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22" b="77832" l="846" r="4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" t="32164" r="49983" b="22184"/>
          <a:stretch/>
        </p:blipFill>
        <p:spPr>
          <a:xfrm>
            <a:off x="3806687" y="3478696"/>
            <a:ext cx="4959627" cy="3061253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94113" y="554933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67351" y="1795141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67351" y="3001690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7351" y="4208239"/>
            <a:ext cx="6363854" cy="22167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61800" y="81466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1248" y="2079576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61642" y="3271461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9079" y="3289470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6867" y="810265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4325" y="2064912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0118" y="2052193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34325" y="844063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2012" y="3281787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7921" y="3321916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18166" y="844597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0484" y="810265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57097" y="2042226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8607" y="3281787"/>
            <a:ext cx="6639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6311" y="810265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57568" y="323471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3932" y="207504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82024" y="196796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3806687" y="5009322"/>
            <a:ext cx="2355573" cy="1475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6" b="86072" l="4232" r="93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15359" r="6176" b="14505"/>
          <a:stretch/>
        </p:blipFill>
        <p:spPr>
          <a:xfrm>
            <a:off x="7091570" y="5009322"/>
            <a:ext cx="2355573" cy="147599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594113" y="554933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951066"/>
            <a:ext cx="7721600" cy="526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4946">
            <a:off x="4667640" y="1860029"/>
            <a:ext cx="1670560" cy="167056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7783181" y="1671381"/>
            <a:ext cx="1810327" cy="1683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93364" y="2424880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87113" y="1475902"/>
            <a:ext cx="1056825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12162" y="3002169"/>
            <a:ext cx="1971363" cy="2260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94113" y="554932"/>
            <a:ext cx="8110330" cy="5985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8" t="18319" b="20386"/>
          <a:stretch/>
        </p:blipFill>
        <p:spPr>
          <a:xfrm>
            <a:off x="3788705" y="1317848"/>
            <a:ext cx="5893036" cy="48372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794" cy="12489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" y="816611"/>
            <a:ext cx="3442641" cy="35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0508 0.64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1459 0.636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21237 0.644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3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3307 0.638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3594 0.636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4179 0.636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0.4604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29101 0.46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0716 0.455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5286 0.457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24466 0.4585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6667 0.4699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7513 0.2812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1901 0.280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6445 0.280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444 0.283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3177 0.286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4531 0.281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1A89D7-0A7C-46AB-81AC-73505DDBD6ED}"/>
</file>

<file path=customXml/itemProps2.xml><?xml version="1.0" encoding="utf-8"?>
<ds:datastoreItem xmlns:ds="http://schemas.openxmlformats.org/officeDocument/2006/customXml" ds:itemID="{F71C901B-7A85-4173-8A18-3610E76A9659}"/>
</file>

<file path=customXml/itemProps3.xml><?xml version="1.0" encoding="utf-8"?>
<ds:datastoreItem xmlns:ds="http://schemas.openxmlformats.org/officeDocument/2006/customXml" ds:itemID="{DA5543BA-9026-4A8E-BC4D-6501D4CF243A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10</cp:revision>
  <dcterms:created xsi:type="dcterms:W3CDTF">2026-03-04T13:14:26Z</dcterms:created>
  <dcterms:modified xsi:type="dcterms:W3CDTF">2026-03-06T01:40:52Z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