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917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CD8B4-C624-5082-C2F7-9F11CA30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D9AC4B-AA28-874F-65EA-587D6B732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C6462-9641-B3AD-697C-1AC43F16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9EFD2-AAC2-5333-8968-03E50089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4AD0A-05AA-8A3B-8B4D-84C72291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8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0C1F1-0C74-E3F3-1655-4CFE3D3D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ACA61C-A535-ACF5-F37C-EF5831B1E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228E9-E030-535C-7995-197EC72C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0B1D5-6C8F-85C1-DCB7-5F7AFBCC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E1501-5F43-697A-4A87-9D8108A2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6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DC5728-6400-1D64-817B-F6CCCF3CC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5D3AB3-A57B-463E-D2CE-BC87E73C7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D95C8-A4EF-8FED-D6C6-4607CCD94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687D-4179-36CF-AABA-1CADCCD6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FE374-5A96-A05A-9489-7EF49D64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E1365-F754-4F49-4D97-2ABB423C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02CBB-3350-5D1E-139C-A50EBB34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C9D5B-EDAA-BBDC-5542-F0ABAB3B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7E1AB-4EA3-26AD-B373-C385C344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FDE73-DA71-6C09-46F2-B2BF60C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6346-78CD-650A-CE21-56B17998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A0677-C648-7196-CD86-85B043477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3EB707-8E27-6AA4-C1AB-043C1C91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504C9-E0D6-95F0-BC48-23AE45BD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CF262-DFD6-389C-7971-3BC302A0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61F97-9069-EF6D-4A6D-AF710C8E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16DE17-D055-B5BE-69CF-B1DCE926C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14401C-F706-8882-9DE2-B2A884983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79831-EC73-2B22-1696-661261EE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96D7CD-E33A-9453-FE89-90410D82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585F2-CFFC-70D1-3EEC-7EB7943E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6D83E-B790-1F9E-4630-767C64F2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F627A-A7E8-4369-1F82-2E0E5F942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C4EB2D-2F49-B895-83C7-6C6CF7B56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D3ADD4-C754-39FB-6E68-C10965C51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D4308C-17E6-619E-E82D-71CFDD5D9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1F76D1-014B-89E1-E37B-0E7E6418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B4B18-A4DE-36B3-0755-353EAF64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BDE8C-6A90-B5DE-6832-F5B8C815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1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2A337-7D39-018A-341B-80D86937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F01FCD-7D7A-255A-3FE1-2F8994F9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3EA0B5-BEF2-F344-43E3-3FE0734C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4A2578-14D7-4F40-70D4-5E1F12A2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9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787A7B-1D8D-8834-9E8E-62E5C915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AC09-7677-FCB3-A616-F2C73449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F49F79-E06C-B1F5-7C54-CF7C994F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7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9F3A-2E7F-8015-E257-56BC19FB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61123-79DF-8501-9815-E3F8411F7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BE1506-AFEA-097A-1067-47B49C0C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21FFC3-BEEC-57CC-7846-02056062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E61199-BDC9-F58B-DBE3-825B0891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DD210-2ED1-60E5-70F4-BDC48A6A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2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32665-9627-152D-F427-E7CC5F05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CDFE6F-4E85-588E-8454-3EEE450AF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49DCA8-8DE4-13A2-4EB6-F269C40CA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F9E758-0019-60B1-1C4E-7D3ACB78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52EB1D-0CF4-54A5-2345-0CBC5F8B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C098E-0144-9C13-F8CC-5C7F8709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6CA92-F666-DD2A-1698-E182F471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42E003-36A3-87A9-2A60-A062604A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0944A-DD07-DF06-605E-2038D93A8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A82C4-20F0-58F0-B556-138C045A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BA7AC-E213-BA7B-1B09-11F42B180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32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8.wdp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B7232-CF96-47F3-E905-5D21771D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" y="-114567"/>
            <a:ext cx="13114463" cy="7319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A5433-A447-0CEE-E219-D0F535D8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67" y="4224867"/>
            <a:ext cx="2633133" cy="2633133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41AD24D-A427-C74C-AF64-672F5C82D195}"/>
              </a:ext>
            </a:extLst>
          </p:cNvPr>
          <p:cNvGrpSpPr/>
          <p:nvPr/>
        </p:nvGrpSpPr>
        <p:grpSpPr>
          <a:xfrm>
            <a:off x="5807058" y="-124432"/>
            <a:ext cx="3360025" cy="3035397"/>
            <a:chOff x="5807058" y="-124432"/>
            <a:chExt cx="3360025" cy="3035397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56A7F46-9035-D850-FDCB-588B751F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058" y="118755"/>
              <a:ext cx="2798307" cy="279221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D7208F-1B3D-05BA-0916-7679CFB08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2926" y="-124432"/>
              <a:ext cx="2594157" cy="259415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3906569-4B33-D03F-3EA0-972D7A93FFFE}"/>
              </a:ext>
            </a:extLst>
          </p:cNvPr>
          <p:cNvGrpSpPr/>
          <p:nvPr/>
        </p:nvGrpSpPr>
        <p:grpSpPr>
          <a:xfrm>
            <a:off x="7573598" y="1592072"/>
            <a:ext cx="3463526" cy="3158129"/>
            <a:chOff x="7515370" y="1853243"/>
            <a:chExt cx="3463526" cy="3158129"/>
          </a:xfrm>
          <a:effectLst>
            <a:glow rad="1270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CE89EA-79D9-B021-A534-02883A0E9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5370" y="2219162"/>
              <a:ext cx="2798307" cy="27922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E5C5B67-9C35-31EA-C17A-95D01DB10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3457" y1="33789" x2="36230" y2="41309"/>
                          <a14:foregroundMark x1="36230" y1="41309" x2="35645" y2="47363"/>
                          <a14:foregroundMark x1="34473" y1="38770" x2="38184" y2="42969"/>
                          <a14:foregroundMark x1="36816" y1="36133" x2="38574" y2="38379"/>
                          <a14:foregroundMark x1="34473" y1="41504" x2="38574" y2="46484"/>
                          <a14:backgroundMark x1="48340" y1="44043" x2="46484" y2="49023"/>
                          <a14:backgroundMark x1="72949" y1="52344" x2="70410" y2="60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7080" y="1853243"/>
              <a:ext cx="2381816" cy="281764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C721EC2-CD13-0B93-2161-D4E1A8B466DD}"/>
              </a:ext>
            </a:extLst>
          </p:cNvPr>
          <p:cNvGrpSpPr/>
          <p:nvPr/>
        </p:nvGrpSpPr>
        <p:grpSpPr>
          <a:xfrm>
            <a:off x="3785253" y="1680906"/>
            <a:ext cx="3105524" cy="2918185"/>
            <a:chOff x="4132536" y="2093187"/>
            <a:chExt cx="3105524" cy="2918185"/>
          </a:xfrm>
          <a:effectLst>
            <a:glow rad="1270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576B8-4202-3A62-B22F-87E36BEA3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536" y="2219162"/>
              <a:ext cx="2798307" cy="279221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B8F54CB-72D5-EF30-F9E9-6A7A896D7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0768" y="2093187"/>
              <a:ext cx="2157292" cy="215729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B65C2AD-C962-EB0D-57AC-41F3B9E86DA3}"/>
              </a:ext>
            </a:extLst>
          </p:cNvPr>
          <p:cNvGrpSpPr/>
          <p:nvPr/>
        </p:nvGrpSpPr>
        <p:grpSpPr>
          <a:xfrm>
            <a:off x="6708160" y="3663637"/>
            <a:ext cx="3254755" cy="3334699"/>
            <a:chOff x="6015165" y="3775512"/>
            <a:chExt cx="3254755" cy="3334699"/>
          </a:xfrm>
          <a:effectLst>
            <a:glow rad="1270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F8DF0B-E076-9C8E-C2A5-B15C99D0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165" y="4316211"/>
              <a:ext cx="2794000" cy="279400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E8EF1D1-B5C3-62AF-031C-DB586054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0145" y="3775512"/>
              <a:ext cx="2349775" cy="310104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8979CF9-A8A3-CC2A-41BA-CB898632FA67}"/>
              </a:ext>
            </a:extLst>
          </p:cNvPr>
          <p:cNvGrpSpPr/>
          <p:nvPr/>
        </p:nvGrpSpPr>
        <p:grpSpPr>
          <a:xfrm>
            <a:off x="3977007" y="3409678"/>
            <a:ext cx="3504123" cy="3355008"/>
            <a:chOff x="2988660" y="3755203"/>
            <a:chExt cx="3504123" cy="3355008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56118CD-3721-6EF0-25BC-C48B599F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8660" y="4318001"/>
              <a:ext cx="2798307" cy="279221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79FC015-8FD1-86A1-98A2-D906BEF58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7139" y="3755203"/>
              <a:ext cx="2655644" cy="319240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847302D-5D60-DDB7-A0B6-526EC44F4500}"/>
              </a:ext>
            </a:extLst>
          </p:cNvPr>
          <p:cNvGrpSpPr/>
          <p:nvPr/>
        </p:nvGrpSpPr>
        <p:grpSpPr>
          <a:xfrm>
            <a:off x="1201436" y="2903503"/>
            <a:ext cx="3619409" cy="3476770"/>
            <a:chOff x="190353" y="3633441"/>
            <a:chExt cx="3619409" cy="3476770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F9C40AA-0BF5-7511-C14A-D0700D1F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53" y="4318001"/>
              <a:ext cx="2798307" cy="27922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74D7179-37C9-0617-B94B-ADBAE743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1926" y="3633441"/>
              <a:ext cx="2717836" cy="31420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4B80C27-2CAC-5DC2-4EA2-70D2A12074B7}"/>
              </a:ext>
            </a:extLst>
          </p:cNvPr>
          <p:cNvGrpSpPr/>
          <p:nvPr/>
        </p:nvGrpSpPr>
        <p:grpSpPr>
          <a:xfrm>
            <a:off x="1024294" y="-256010"/>
            <a:ext cx="3561672" cy="3201440"/>
            <a:chOff x="870729" y="-497273"/>
            <a:chExt cx="3561672" cy="3201440"/>
          </a:xfrm>
          <a:effectLst>
            <a:glow rad="1270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1F6009D-F2A4-F18C-B7DB-E8BF8302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36262">
              <a:off x="870729" y="386090"/>
              <a:ext cx="1661776" cy="16617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AAB2565-86F0-7A3B-12CF-7AB323E3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0961" y="-497273"/>
              <a:ext cx="3201440" cy="320144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5272B73-9BAF-84AF-F563-2C358255245C}"/>
              </a:ext>
            </a:extLst>
          </p:cNvPr>
          <p:cNvGrpSpPr/>
          <p:nvPr/>
        </p:nvGrpSpPr>
        <p:grpSpPr>
          <a:xfrm>
            <a:off x="-216570" y="-626526"/>
            <a:ext cx="4791290" cy="3953567"/>
            <a:chOff x="225834" y="-609514"/>
            <a:chExt cx="4791290" cy="3953567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A5F68D8-EA35-F36B-1CB4-50B0991E1F11}"/>
                </a:ext>
              </a:extLst>
            </p:cNvPr>
            <p:cNvSpPr/>
            <p:nvPr/>
          </p:nvSpPr>
          <p:spPr>
            <a:xfrm>
              <a:off x="1152247" y="477727"/>
              <a:ext cx="3259686" cy="1819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>
                    <a:schemeClr val="accent1">
                      <a:alpha val="82000"/>
                    </a:schemeClr>
                  </a:glow>
                </a:effectLst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345A057-8966-63B2-A9EA-FFE980DE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834" y="-609514"/>
              <a:ext cx="3953567" cy="395356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BF63DBE-F268-2EEC-3DD3-999C32F6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7591" y="-178128"/>
              <a:ext cx="2899533" cy="3048141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8E53E10-539B-0ABA-B5F4-EE68564555FC}"/>
              </a:ext>
            </a:extLst>
          </p:cNvPr>
          <p:cNvGrpSpPr/>
          <p:nvPr/>
        </p:nvGrpSpPr>
        <p:grpSpPr>
          <a:xfrm>
            <a:off x="-131148" y="-430364"/>
            <a:ext cx="4339906" cy="3639641"/>
            <a:chOff x="380579" y="786777"/>
            <a:chExt cx="4339906" cy="3639641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B3274911-67CB-00AC-4D0A-7FB54E895F4F}"/>
                </a:ext>
              </a:extLst>
            </p:cNvPr>
            <p:cNvSpPr/>
            <p:nvPr/>
          </p:nvSpPr>
          <p:spPr>
            <a:xfrm>
              <a:off x="1207306" y="1658260"/>
              <a:ext cx="3259686" cy="1819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EFEE164-AFC3-1E81-47D6-FCA763757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579" y="786777"/>
              <a:ext cx="3639641" cy="3639641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C325558-EF2D-29C5-E262-6AF13785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1587" y="1218646"/>
              <a:ext cx="2478898" cy="269028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0EBAF72-683F-6CE0-70E0-AB123FE0BEE7}"/>
              </a:ext>
            </a:extLst>
          </p:cNvPr>
          <p:cNvGrpSpPr/>
          <p:nvPr/>
        </p:nvGrpSpPr>
        <p:grpSpPr>
          <a:xfrm>
            <a:off x="-129497" y="-592307"/>
            <a:ext cx="4645399" cy="3753986"/>
            <a:chOff x="305541" y="-552395"/>
            <a:chExt cx="4645399" cy="3753986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EDE66372-48A7-B8B4-1804-B84EBA6E95DC}"/>
                </a:ext>
              </a:extLst>
            </p:cNvPr>
            <p:cNvSpPr/>
            <p:nvPr/>
          </p:nvSpPr>
          <p:spPr>
            <a:xfrm>
              <a:off x="1105402" y="456048"/>
              <a:ext cx="3302965" cy="1868568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8DBC95-1BF7-26E5-610E-8C2BDD1E8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541" y="-552395"/>
              <a:ext cx="3753986" cy="3753986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1D4743C-52E4-6BDA-83B7-8AB71771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2335" y="-479535"/>
              <a:ext cx="3118605" cy="358368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191056-CC4D-D61B-9797-826CB55E1D41}"/>
              </a:ext>
            </a:extLst>
          </p:cNvPr>
          <p:cNvGrpSpPr/>
          <p:nvPr/>
        </p:nvGrpSpPr>
        <p:grpSpPr>
          <a:xfrm>
            <a:off x="-59965" y="-614982"/>
            <a:ext cx="4560790" cy="3827877"/>
            <a:chOff x="328445" y="-577537"/>
            <a:chExt cx="4560790" cy="3827877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B1B058B4-C9CB-CF43-3FE7-57E782F48922}"/>
                </a:ext>
              </a:extLst>
            </p:cNvPr>
            <p:cNvSpPr/>
            <p:nvPr/>
          </p:nvSpPr>
          <p:spPr>
            <a:xfrm>
              <a:off x="1038631" y="410743"/>
              <a:ext cx="3404897" cy="192171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10B2CE0A-56B4-3B66-9C41-BE0AEBE5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445" y="-577537"/>
              <a:ext cx="3658280" cy="38278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9CE101D-C9D7-D827-C3D5-28746336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6729" y="-19423"/>
              <a:ext cx="2742506" cy="274250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2411007-9FE4-B7D8-92B6-D823B0B88027}"/>
              </a:ext>
            </a:extLst>
          </p:cNvPr>
          <p:cNvGrpSpPr/>
          <p:nvPr/>
        </p:nvGrpSpPr>
        <p:grpSpPr>
          <a:xfrm>
            <a:off x="-217297" y="-644191"/>
            <a:ext cx="5134659" cy="3953567"/>
            <a:chOff x="196907" y="-557776"/>
            <a:chExt cx="5134659" cy="3953567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000CD748-CD91-149D-ACE9-03842FE29596}"/>
                </a:ext>
              </a:extLst>
            </p:cNvPr>
            <p:cNvSpPr/>
            <p:nvPr/>
          </p:nvSpPr>
          <p:spPr>
            <a:xfrm>
              <a:off x="1067838" y="461963"/>
              <a:ext cx="3420071" cy="1920190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112B0F-DF3D-66E4-1C16-736BC53E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907" y="-557776"/>
              <a:ext cx="3953567" cy="395356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C10CE9B-33F7-596B-8F35-A532C4A5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3570" y="-506723"/>
              <a:ext cx="3557996" cy="3843132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21014A6-6771-9EA0-AC0F-66367381C5D0}"/>
              </a:ext>
            </a:extLst>
          </p:cNvPr>
          <p:cNvGrpSpPr/>
          <p:nvPr/>
        </p:nvGrpSpPr>
        <p:grpSpPr>
          <a:xfrm>
            <a:off x="-248732" y="-607203"/>
            <a:ext cx="5309888" cy="3990826"/>
            <a:chOff x="195514" y="-555650"/>
            <a:chExt cx="5309888" cy="3990826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C55E76D1-B225-381C-E2DC-125B0AB5A26B}"/>
                </a:ext>
              </a:extLst>
            </p:cNvPr>
            <p:cNvSpPr/>
            <p:nvPr/>
          </p:nvSpPr>
          <p:spPr>
            <a:xfrm>
              <a:off x="1067189" y="435220"/>
              <a:ext cx="3430533" cy="191624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F44CFD0-0908-A237-86C5-EF08C558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14" y="-555650"/>
              <a:ext cx="3990826" cy="3990826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154E10C-CBB1-8ED6-114D-A2CB16E9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4403" y="-496366"/>
              <a:ext cx="3830999" cy="3830999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C9C37CA8-86C2-B7E7-2CED-0237C6FA4A7E}"/>
              </a:ext>
            </a:extLst>
          </p:cNvPr>
          <p:cNvGrpSpPr/>
          <p:nvPr/>
        </p:nvGrpSpPr>
        <p:grpSpPr>
          <a:xfrm>
            <a:off x="4991122" y="1296878"/>
            <a:ext cx="5772968" cy="5792340"/>
            <a:chOff x="4120292" y="1098163"/>
            <a:chExt cx="5772968" cy="5792340"/>
          </a:xfrm>
          <a:effectLst>
            <a:glow rad="127000">
              <a:schemeClr val="bg1"/>
            </a:glow>
          </a:effectLst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D87F591-EFBE-D051-20CF-8CD4B0A29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0292" y="1488332"/>
              <a:ext cx="5402171" cy="540217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A275011-620A-28E5-0284-EE5F47F0C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85141" y="1098163"/>
              <a:ext cx="3608119" cy="36081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25CBB0B-1E6E-9213-FCA9-169E6EC030D4}"/>
              </a:ext>
            </a:extLst>
          </p:cNvPr>
          <p:cNvGrpSpPr/>
          <p:nvPr/>
        </p:nvGrpSpPr>
        <p:grpSpPr>
          <a:xfrm>
            <a:off x="683609" y="80460"/>
            <a:ext cx="3439330" cy="2780392"/>
            <a:chOff x="201716" y="387075"/>
            <a:chExt cx="3439330" cy="2780392"/>
          </a:xfrm>
          <a:effectLst>
            <a:glow rad="127000">
              <a:schemeClr val="bg1"/>
            </a:glow>
          </a:effectLst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4E78D88-5011-63A5-9605-D4D91EBF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73991">
              <a:off x="201716" y="620718"/>
              <a:ext cx="2114703" cy="2114703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D503074-9576-BE35-41B4-38ABEE229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0021" y="387075"/>
              <a:ext cx="2591025" cy="278039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322B07B-33B0-B77A-6275-31745071086F}"/>
              </a:ext>
            </a:extLst>
          </p:cNvPr>
          <p:cNvGrpSpPr/>
          <p:nvPr/>
        </p:nvGrpSpPr>
        <p:grpSpPr>
          <a:xfrm>
            <a:off x="485292" y="100537"/>
            <a:ext cx="3489938" cy="2893615"/>
            <a:chOff x="126517" y="293750"/>
            <a:chExt cx="3489938" cy="2893615"/>
          </a:xfrm>
          <a:effectLst>
            <a:glow rad="127000">
              <a:schemeClr val="bg1"/>
            </a:glow>
          </a:effectLst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968CC9A-71F0-A21C-1B75-02449847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246016">
              <a:off x="126517" y="332133"/>
              <a:ext cx="2365453" cy="236545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91F85D3-9056-76CD-A193-8F8C39A49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147" y="293750"/>
              <a:ext cx="2336308" cy="2893615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86B15F6-60D2-56F6-616F-18C1AA80D939}"/>
              </a:ext>
            </a:extLst>
          </p:cNvPr>
          <p:cNvGrpSpPr/>
          <p:nvPr/>
        </p:nvGrpSpPr>
        <p:grpSpPr>
          <a:xfrm>
            <a:off x="713416" y="3884415"/>
            <a:ext cx="4424643" cy="3721162"/>
            <a:chOff x="788008" y="3386514"/>
            <a:chExt cx="4424643" cy="3721162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4954BB68-A12A-5592-AE72-790B49BE3B03}"/>
                </a:ext>
              </a:extLst>
            </p:cNvPr>
            <p:cNvSpPr/>
            <p:nvPr/>
          </p:nvSpPr>
          <p:spPr>
            <a:xfrm>
              <a:off x="972016" y="4300105"/>
              <a:ext cx="3377106" cy="1854650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BC0544-894A-0B18-0C20-F67801BF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1489" y="3386514"/>
              <a:ext cx="3721162" cy="3721162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2F56CF6C-B213-3F31-76E2-6EDDB6DB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008" y="3857030"/>
              <a:ext cx="2591025" cy="2799806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FA186F6-014A-39B0-7F96-F01EE35BB5FF}"/>
              </a:ext>
            </a:extLst>
          </p:cNvPr>
          <p:cNvGrpSpPr/>
          <p:nvPr/>
        </p:nvGrpSpPr>
        <p:grpSpPr>
          <a:xfrm>
            <a:off x="779020" y="3927511"/>
            <a:ext cx="4282136" cy="3634969"/>
            <a:chOff x="765828" y="3469875"/>
            <a:chExt cx="4282136" cy="3634969"/>
          </a:xfrm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FDE58AFA-552F-5DE1-BE73-415B69B39CFB}"/>
                </a:ext>
              </a:extLst>
            </p:cNvPr>
            <p:cNvSpPr/>
            <p:nvPr/>
          </p:nvSpPr>
          <p:spPr>
            <a:xfrm>
              <a:off x="852444" y="4300105"/>
              <a:ext cx="3544673" cy="187069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30C1BD10-8C69-6B43-2CDE-2FAC2B965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2995" y="3469875"/>
              <a:ext cx="3634969" cy="3634969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375EACB-EE4D-C891-72C2-C0D42680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828" y="3865922"/>
              <a:ext cx="2383743" cy="2862752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71D3DD6C-DEDA-F72B-451A-F7135CC8CA96}"/>
              </a:ext>
            </a:extLst>
          </p:cNvPr>
          <p:cNvGrpSpPr/>
          <p:nvPr/>
        </p:nvGrpSpPr>
        <p:grpSpPr>
          <a:xfrm>
            <a:off x="454414" y="205344"/>
            <a:ext cx="3527887" cy="2620582"/>
            <a:chOff x="97476" y="260116"/>
            <a:chExt cx="3527887" cy="2620582"/>
          </a:xfrm>
          <a:effectLst>
            <a:glow rad="127000">
              <a:schemeClr val="bg1"/>
            </a:glow>
          </a:effectLst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28336DC-0827-689D-77F3-595F5E57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50513">
              <a:off x="97476" y="319411"/>
              <a:ext cx="2365453" cy="2365453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266A4925-300A-AF3F-CE2B-FFD8DDB1C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4844" y="260116"/>
              <a:ext cx="2310519" cy="2620582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0BA8EA3-0C9E-5D36-FD35-C2001AE86244}"/>
              </a:ext>
            </a:extLst>
          </p:cNvPr>
          <p:cNvGrpSpPr/>
          <p:nvPr/>
        </p:nvGrpSpPr>
        <p:grpSpPr>
          <a:xfrm>
            <a:off x="681051" y="3932028"/>
            <a:ext cx="4442388" cy="3634969"/>
            <a:chOff x="808514" y="3508841"/>
            <a:chExt cx="4442388" cy="3634969"/>
          </a:xfrm>
        </p:grpSpPr>
        <p:sp>
          <p:nvSpPr>
            <p:cNvPr id="94" name="Прямоугольник: скругленные углы 93">
              <a:extLst>
                <a:ext uri="{FF2B5EF4-FFF2-40B4-BE49-F238E27FC236}">
                  <a16:creationId xmlns:a16="http://schemas.microsoft.com/office/drawing/2014/main" id="{67658064-C30D-E50F-333F-3A4D534C8692}"/>
                </a:ext>
              </a:extLst>
            </p:cNvPr>
            <p:cNvSpPr/>
            <p:nvPr/>
          </p:nvSpPr>
          <p:spPr>
            <a:xfrm>
              <a:off x="951713" y="4336876"/>
              <a:ext cx="3589160" cy="1854650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effectLst>
              <a:glow>
                <a:schemeClr val="accent1">
                  <a:alpha val="9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46E290F-8CA5-0C27-6149-513765AAC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5933" y="3508841"/>
              <a:ext cx="3634969" cy="3634969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BBFC747-7D01-2A42-7712-075D0149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8514" y="3989702"/>
              <a:ext cx="2675440" cy="2588423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348269E7-EEFE-8A4D-1AE9-3B9B2AB04C13}"/>
              </a:ext>
            </a:extLst>
          </p:cNvPr>
          <p:cNvGrpSpPr/>
          <p:nvPr/>
        </p:nvGrpSpPr>
        <p:grpSpPr>
          <a:xfrm>
            <a:off x="429688" y="-299079"/>
            <a:ext cx="3674696" cy="3609237"/>
            <a:chOff x="361752" y="-3253906"/>
            <a:chExt cx="3674696" cy="3609237"/>
          </a:xfrm>
          <a:effectLst>
            <a:glow rad="127000">
              <a:schemeClr val="bg1"/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384C0220-1922-FDCC-9E2E-023B1F38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000880">
              <a:off x="361752" y="-2634337"/>
              <a:ext cx="2365453" cy="2365453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A39779BB-5813-1177-B493-633FD8529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7469" y="-3253906"/>
              <a:ext cx="2678979" cy="3609237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5CAA8BC9-E65D-3CC5-BB7C-399C48489D74}"/>
              </a:ext>
            </a:extLst>
          </p:cNvPr>
          <p:cNvGrpSpPr/>
          <p:nvPr/>
        </p:nvGrpSpPr>
        <p:grpSpPr>
          <a:xfrm>
            <a:off x="252933" y="3854016"/>
            <a:ext cx="4930280" cy="3844236"/>
            <a:chOff x="413349" y="3370616"/>
            <a:chExt cx="4930280" cy="3844236"/>
          </a:xfrm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2C2E669D-9B9B-087B-FE10-E012687D899D}"/>
                </a:ext>
              </a:extLst>
            </p:cNvPr>
            <p:cNvSpPr/>
            <p:nvPr/>
          </p:nvSpPr>
          <p:spPr>
            <a:xfrm>
              <a:off x="937528" y="4278903"/>
              <a:ext cx="3599629" cy="190886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D728309D-E85D-BC2F-B9F8-5350345F3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9393" y="3370616"/>
              <a:ext cx="3844236" cy="384423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AD9D20C-9D2A-85DC-E151-6252FDD9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3349" y="3370616"/>
              <a:ext cx="3485069" cy="3844236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59A06DA-7C7E-8408-EF70-17E7593D4772}"/>
              </a:ext>
            </a:extLst>
          </p:cNvPr>
          <p:cNvGrpSpPr/>
          <p:nvPr/>
        </p:nvGrpSpPr>
        <p:grpSpPr>
          <a:xfrm>
            <a:off x="350589" y="-274778"/>
            <a:ext cx="3966062" cy="3484900"/>
            <a:chOff x="838755" y="-2878009"/>
            <a:chExt cx="3966062" cy="3484900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84754CD-8279-9C80-0315-4B0194A3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82573">
              <a:off x="838755" y="-2282832"/>
              <a:ext cx="2365453" cy="2365453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29B44789-431C-586F-F6B4-B475D72C1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6788" y="-2878009"/>
              <a:ext cx="3058029" cy="3484900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B0F7B633-C3A1-B0FC-1B77-F288B2B2322C}"/>
              </a:ext>
            </a:extLst>
          </p:cNvPr>
          <p:cNvGrpSpPr/>
          <p:nvPr/>
        </p:nvGrpSpPr>
        <p:grpSpPr>
          <a:xfrm>
            <a:off x="231598" y="3814610"/>
            <a:ext cx="4930310" cy="3774936"/>
            <a:chOff x="349633" y="3334556"/>
            <a:chExt cx="4930310" cy="3774936"/>
          </a:xfrm>
        </p:grpSpPr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id="{44EC3CAD-36A0-BE7B-CEFE-9BE37CC9B6B4}"/>
                </a:ext>
              </a:extLst>
            </p:cNvPr>
            <p:cNvSpPr/>
            <p:nvPr/>
          </p:nvSpPr>
          <p:spPr>
            <a:xfrm>
              <a:off x="937528" y="4299309"/>
              <a:ext cx="3638115" cy="1904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3A120D6-B1DD-81A9-1258-E4DA22B5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56924" y="3405815"/>
              <a:ext cx="3623019" cy="3623019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9563738-4639-91AD-9D54-FBDE0C5E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633" y="3334556"/>
              <a:ext cx="3621153" cy="3774936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511999DA-E4C0-C65E-101C-5B8036BE2D90}"/>
              </a:ext>
            </a:extLst>
          </p:cNvPr>
          <p:cNvGrpSpPr/>
          <p:nvPr/>
        </p:nvGrpSpPr>
        <p:grpSpPr>
          <a:xfrm>
            <a:off x="387438" y="-229081"/>
            <a:ext cx="3868960" cy="3342521"/>
            <a:chOff x="1221005" y="-2876988"/>
            <a:chExt cx="3868960" cy="3342521"/>
          </a:xfrm>
          <a:effectLst>
            <a:glow rad="127000">
              <a:schemeClr val="bg1"/>
            </a:glow>
          </a:effectLst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534F5B3-9453-8A49-9C64-D59591A4D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84941">
              <a:off x="1221005" y="-2353632"/>
              <a:ext cx="2365453" cy="2365453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945F9DB-8B96-D179-4FA7-E0D54661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9341" y="-2876988"/>
              <a:ext cx="2930624" cy="3342521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97C2030-0047-50DA-DEEA-206CB482FCD0}"/>
              </a:ext>
            </a:extLst>
          </p:cNvPr>
          <p:cNvGrpSpPr/>
          <p:nvPr/>
        </p:nvGrpSpPr>
        <p:grpSpPr>
          <a:xfrm>
            <a:off x="308385" y="4010954"/>
            <a:ext cx="4773521" cy="3514438"/>
            <a:chOff x="480214" y="3555330"/>
            <a:chExt cx="4773521" cy="3514438"/>
          </a:xfrm>
        </p:grpSpPr>
        <p:sp>
          <p:nvSpPr>
            <p:cNvPr id="112" name="Прямоугольник: скругленные углы 111">
              <a:extLst>
                <a:ext uri="{FF2B5EF4-FFF2-40B4-BE49-F238E27FC236}">
                  <a16:creationId xmlns:a16="http://schemas.microsoft.com/office/drawing/2014/main" id="{8D1D696B-9EDA-2A10-ACC0-6689A9BD3193}"/>
                </a:ext>
              </a:extLst>
            </p:cNvPr>
            <p:cNvSpPr/>
            <p:nvPr/>
          </p:nvSpPr>
          <p:spPr>
            <a:xfrm>
              <a:off x="968703" y="4299309"/>
              <a:ext cx="3638115" cy="1888459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effectLst>
              <a:glow>
                <a:schemeClr val="accent1">
                  <a:alpha val="8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3521499F-3B6D-725E-1638-AB1DE0AA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9297" y="3555330"/>
              <a:ext cx="3514438" cy="351443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B318039-7D62-4140-E84A-ABBF9FB3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214" y="3590550"/>
              <a:ext cx="3473797" cy="3473797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F3693F8B-793B-2C33-0FBD-3E7FF9454A1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54" y="-706599"/>
            <a:ext cx="4076857" cy="42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416 L -6.25E-7 -0.00393 L 0.00599 -0.00324 C 0.0082 -0.00023 0.00794 0.00903 0.00885 0.01366 C 0.00925 0.01528 0.0099 0.01644 0.01042 0.01806 C 0.01094 0.02107 0.0112 0.02454 0.01185 0.02686 C 0.01224 0.02871 0.01289 0.0301 0.01328 0.03172 C 0.01367 0.03334 0.01419 0.03565 0.01471 0.03774 C 0.01706 0.06158 0.01341 0.02454 0.01693 0.05556 C 0.01732 0.06088 0.01706 0.06644 0.01823 0.07061 C 0.01862 0.07246 0.01927 0.07362 0.01966 0.07547 C 0.02122 0.08195 0.02122 0.08519 0.02331 0.09051 C 0.02383 0.09167 0.02461 0.09375 0.02552 0.09468 C 0.02656 0.09607 0.03307 0.09769 0.0332 0.09838 C 0.04102 0.09422 0.04232 0.09653 0.04753 0.08727 L 0.05612 0.07246 C 0.05755 0.07014 0.05977 0.06621 0.05977 0.06644 C 0.06302 0.05348 0.05938 0.06551 0.06354 0.05718 C 0.06445 0.05463 0.06524 0.05186 0.06615 0.04954 C 0.06953 0.04213 0.06888 0.04445 0.07266 0.03774 C 0.07344 0.03612 0.07422 0.03496 0.075 0.03288 C 0.07539 0.03195 0.07565 0.02963 0.07617 0.02871 C 0.07695 0.02755 0.0776 0.02755 0.07852 0.02686 C 0.08125 0.02801 0.08385 0.02801 0.08633 0.0301 C 0.08932 0.03264 0.09505 0.04075 0.09505 0.04098 C 0.09544 0.04213 0.09583 0.04375 0.09635 0.04514 C 0.09818 0.04862 0.10117 0.05417 0.10378 0.05718 C 0.10417 0.05903 0.10443 0.06158 0.10495 0.0632 C 0.10651 0.06737 0.11146 0.07315 0.11354 0.07547 C 0.11445 0.07639 0.1155 0.07639 0.11654 0.07663 C 0.11823 0.07755 0.11979 0.07894 0.12149 0.07963 C 0.13399 0.07755 0.13958 0.08125 0.14948 0.06899 C 0.15143 0.0669 0.15274 0.0632 0.15443 0.06042 C 0.15755 0.0544 0.16081 0.04584 0.16315 0.03913 C 0.1651 0.03264 0.16706 0.02547 0.16927 0.01945 C 0.17031 0.01713 0.17162 0.01459 0.1724 0.01204 C 0.17669 -0.00046 0.1776 -0.00648 0.18242 -0.01504 C 0.18425 -0.01851 0.18594 -0.02222 0.18802 -0.02407 C 0.1931 -0.02847 0.1905 -0.02638 0.19675 -0.02847 C 0.20247 -0.02476 0.20378 -0.02476 0.20899 -0.01851 C 0.21042 -0.0162 0.21276 -0.01203 0.21393 -0.00902 C 0.21445 -0.00763 0.21471 -0.00601 0.21537 -0.00416 C 0.21719 -0.00046 0.22018 0.00255 0.22253 0.00417 C 0.22318 0.0051 0.22396 0.00556 0.22461 0.00625 C 0.2306 0.00926 0.23412 0.00834 0.24115 0.00903 C 0.24635 0.00857 0.25143 0.0088 0.2569 0.00741 C 0.2599 0.00695 0.26276 -0.003 0.26419 -0.00601 C 0.26458 -0.0074 0.26484 -0.00925 0.2655 -0.01064 C 0.26628 -0.01226 0.26745 -0.01342 0.26836 -0.01504 C 0.26953 -0.01689 0.27018 -0.01898 0.27109 -0.02083 C 0.27201 -0.02245 0.27331 -0.02407 0.27409 -0.02569 C 0.27682 -0.03032 0.27617 -0.03171 0.27969 -0.03472 C 0.29453 -0.04652 0.27956 -0.03148 0.28841 -0.04004 C 0.29662 -0.0375 0.29349 -0.03773 0.2974 -0.03773 L 0.2974 -0.0375 " pathEditMode="relative" rAng="0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4 -0.0375 L 0.2974 -0.0375 C 0.29792 -0.03287 0.2987 -0.02801 0.29935 -0.02292 C 0.3 -0.01875 0.29935 -0.01343 0.30091 -0.00972 C 0.30156 -0.00787 0.30247 -0.00602 0.30313 -0.0044 C 0.30378 -0.00208 0.30443 0.00023 0.30534 0.00255 C 0.3082 0.01018 0.30977 0.01551 0.31471 0.01968 C 0.32057 0.02477 0.32539 0.02384 0.33164 0.02523 C 0.33893 0.02685 0.34622 0.02847 0.35365 0.03032 C 0.35664 0.03866 0.35859 0.04236 0.35365 0.05718 C 0.34753 0.07477 0.33867 0.07963 0.33021 0.09051 C 0.32734 0.09421 0.32474 0.09861 0.32201 0.10255 C 0.32109 0.10625 0.31979 0.10926 0.31927 0.11319 C 0.31667 0.1294 0.31615 0.14074 0.31849 0.15718 C 0.31914 0.16227 0.3207 0.16643 0.32201 0.17083 C 0.32292 0.17315 0.32578 0.17963 0.328 0.18125 C 0.33164 0.1838 0.33932 0.18565 0.34258 0.1868 C 0.34492 0.18588 0.34766 0.18611 0.34987 0.18403 C 0.35208 0.18194 0.35456 0.17477 0.35208 0.17083 C 0.3513 0.16898 0.34974 0.16991 0.34844 0.16944 C 0.34727 0.17176 0.3457 0.17315 0.34479 0.17593 C 0.34076 0.18981 0.34609 0.22199 0.34701 0.22801 C 0.34909 0.24143 0.35404 0.25764 0.36016 0.2669 C 0.36276 0.2706 0.36615 0.27315 0.36901 0.27639 C 0.37891 0.27407 0.39857 0.27569 0.40938 0.26134 C 0.41185 0.2581 0.41367 0.25255 0.41576 0.24815 C 0.41732 0.2419 0.41979 0.23611 0.42031 0.2294 C 0.4207 0.22268 0.42031 0.21551 0.41875 0.20949 C 0.41797 0.20602 0.41823 0.21643 0.41797 0.21991 C 0.41953 0.22986 0.42031 0.24005 0.42253 0.24954 C 0.42305 0.25231 0.42487 0.25417 0.42604 0.25602 C 0.43021 0.26227 0.42982 0.26111 0.43412 0.26273 C 0.4362 0.26134 0.43828 0.26088 0.43997 0.2588 C 0.44128 0.25718 0.44206 0.25417 0.44297 0.25208 C 0.44662 0.24421 0.44505 0.24977 0.4474 0.24282 C 0.44974 0.23565 0.44961 0.23843 0.44961 0.23356 L 0.44961 0.2338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61 0.2338 L 0.44961 0.23403 C 0.44805 0.23866 0.44688 0.24445 0.44492 0.24931 C 0.44284 0.2544 0.43815 0.25926 0.43503 0.26065 C 0.43242 0.26181 0.42982 0.26157 0.42721 0.26204 C 0.41836 0.26389 0.42096 0.26343 0.41055 0.26644 C 0.40443 0.27222 0.40052 0.27384 0.39675 0.28495 C 0.39544 0.28866 0.39518 0.29352 0.3944 0.29792 C 0.39245 0.33102 0.39102 0.33195 0.39753 0.37083 C 0.39844 0.37616 0.40573 0.38333 0.40274 0.38495 C 0.3974 0.3882 0.39167 0.37917 0.38607 0.37778 C 0.38008 0.37616 0.37422 0.37708 0.36836 0.37639 C 0.36576 0.37708 0.36315 0.37639 0.36068 0.37778 C 0.35182 0.38287 0.34596 0.38866 0.33998 0.40208 C 0.3375 0.40764 0.33594 0.41458 0.33399 0.42083 C 0.3332 0.43148 0.33164 0.44236 0.33164 0.45347 C 0.33164 0.47454 0.33307 0.47917 0.3362 0.49491 C 0.33294 0.49722 0.32969 0.5 0.32617 0.50208 C 0.32253 0.5044 0.31849 0.50486 0.31471 0.50787 C 0.3056 0.51505 0.29414 0.53171 0.28646 0.54213 C 0.27552 0.57477 0.27435 0.57083 0.27188 0.61204 C 0.2711 0.62732 0.27409 0.65347 0.27878 0.66482 C 0.28425 0.67801 0.29141 0.6882 0.2987 0.69769 C 0.30352 0.70417 0.30912 0.70903 0.31471 0.71204 C 0.31953 0.71458 0.32448 0.71273 0.3293 0.71343 C 0.33672 0.70278 0.3461 0.69236 0.35065 0.67639 C 0.35274 0.66921 0.35326 0.66111 0.35456 0.65347 C 0.35534 0.64097 0.35287 0.62639 0.3569 0.61644 C 0.3599 0.60903 0.36667 0.61458 0.37149 0.61204 C 0.3724 0.61157 0.37253 0.60926 0.37305 0.60787 C 0.37344 0.60532 0.37396 0.60301 0.37448 0.60046 C 0.37682 0.58611 0.37591 0.58727 0.37591 0.56898 L 0.37591 0.56921 " pathEditMode="relative" rAng="0" ptsTypes="A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91 0.56921 L 0.37591 0.56944 C 0.34974 0.57916 0.37591 0.56875 0.3612 0.57592 C 0.35547 0.57847 0.34414 0.58356 0.34414 0.58402 C 0.33802 0.58102 0.33125 0.58055 0.32565 0.57592 C 0.31914 0.57037 0.31354 0.5625 0.30859 0.55393 C 0.30495 0.54791 0.30326 0.53912 0.30013 0.53217 C 0.29505 0.52129 0.29362 0.5199 0.28841 0.51319 C 0.28568 0.51342 0.28268 0.51319 0.27995 0.51435 C 0.27513 0.51643 0.27057 0.5199 0.26602 0.52338 C 0.25495 0.53125 0.24544 0.5412 0.23359 0.54629 C 0.2194 0.55231 0.21159 0.55162 0.19727 0.55277 C 0.16888 0.54328 0.14675 0.53819 0.11914 0.51689 C 0.10833 0.50856 0.09961 0.49467 0.08971 0.48356 C 0.07565 0.44814 0.06771 0.43842 0.06419 0.39907 L 0.06576 0.38102 C 0.06836 0.38472 0.07682 0.39166 0.07357 0.3912 C 0.06641 0.39051 0.05912 0.38703 0.05339 0.37986 C 0.03763 0.35995 0.02461 0.33472 0.01016 0.31203 C 0.00729 0.29953 0.00365 0.2875 0.00156 0.27477 C -0.00143 0.25602 -0.00234 0.23379 0.00391 0.21597 C 0.00755 0.20555 0.01276 0.19699 0.01862 0.19027 C 0.02643 0.18148 0.03516 0.17453 0.04414 0.1699 C 0.05156 0.16597 0.05964 0.1662 0.06732 0.16458 C 0.06992 0.16713 0.07344 0.16805 0.07513 0.17245 C 0.08125 0.18889 0.08268 0.21666 0.08438 0.23518 C 0.08386 0.23889 0.08333 0.25046 0.08281 0.24652 C 0.08125 0.23634 0.0806 0.22523 0.08125 0.21458 C 0.0819 0.20277 0.0832 0.19051 0.08672 0.17986 C 0.08867 0.17384 0.09297 0.17037 0.09675 0.16713 C 0.1099 0.15625 0.11198 0.1574 0.12383 0.15602 C 0.12995 0.16342 0.12774 0.15879 0.12917 0.17986 C 0.12982 0.18865 0.12969 0.19722 0.12995 0.20555 C 0.13086 0.23981 0.12787 0.22801 0.13229 0.24259 C 0.13359 0.2412 0.13867 0.23611 0.13997 0.23264 C 0.1405 0.23148 0.14063 0.22986 0.14076 0.2287 C 0.14115 0.22662 0.14167 0.22176 0.14232 0.2199 C 0.14271 0.21828 0.14388 0.21597 0.14388 0.2162 L 0.14388 0.21597 " pathEditMode="relative" rAng="0" ptsTypes="AAAAAAAAAAAAAAAAAAAAAAAAA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88 0.21597 L 0.14388 0.2162 C 0.14101 0.21643 0.13815 0.21505 0.13554 0.21736 C 0.13424 0.21852 0.13528 0.22454 0.13398 0.22477 C 0.12982 0.22523 0.12578 0.22106 0.12174 0.21875 C 0.11406 0.21366 0.10651 0.20764 0.09896 0.20278 C 0.07448 0.1868 0.08242 0.19167 0.05377 0.18565 C 0.0362 0.19468 0.02604 0.19005 0.01719 0.21875 C 0.01601 0.22245 0.01666 0.22755 0.0164 0.23194 C 0.0181 0.24838 0.01797 0.23727 0.00573 0.22616 C 0.00221 0.22292 -0.00156 0.22106 -0.00495 0.21875 C -0.00651 0.21921 -0.00847 0.21852 -0.00964 0.22014 C -0.01107 0.22199 -0.01185 0.22569 -0.01198 0.22893 C -0.01276 0.26134 -0.01289 0.26921 -0.00573 0.29444 C -0.003 0.30393 -0.00039 0.31389 0.00338 0.32222 C 0.00859 0.33356 0.02942 0.35648 0.03398 0.35995 C 0.03828 0.36319 0.0431 0.36273 0.04778 0.36435 C 0.05169 0.36227 0.05625 0.36204 0.05989 0.35856 C 0.06041 0.3581 0.06575 0.33356 0.05989 0.35995 C 0.06015 0.36481 0.05976 0.36991 0.06067 0.37454 C 0.06159 0.38032 0.06328 0.38565 0.06523 0.39051 C 0.07005 0.40208 0.07799 0.41042 0.08515 0.41528 C 0.08802 0.41736 0.09114 0.41736 0.09427 0.41829 C 0.10442 0.4169 0.10612 0.42199 0.10963 0.40208 C 0.11002 0.39977 0.10911 0.39745 0.10885 0.39491 C 0.10703 0.40046 0.10469 0.40602 0.10338 0.41227 C 0.09909 0.43449 0.09804 0.4544 0.10104 0.47778 C 0.10351 0.49514 0.11328 0.51968 0.12031 0.53032 C 0.12304 0.53449 0.12682 0.53518 0.13021 0.5375 C 0.13281 0.53634 0.15924 0.53542 0.16159 0.51296 C 0.16198 0.50694 0.16002 0.50093 0.15924 0.49514 C 0.1569 0.49954 0.1539 0.50301 0.15221 0.50833 C 0.15182 0.50972 0.15091 0.525 0.15221 0.5287 C 0.15312 0.53102 0.15482 0.53171 0.15612 0.5331 C 0.15664 0.53704 0.15755 0.54074 0.15768 0.54468 C 0.15781 0.5463 0.15768 0.55 0.1569 0.5493 L 0.15091 0.5375 L 0.15091 0.53773 " pathEditMode="relative" rAng="0" ptsTypes="AAAAAAAAAAAAAAAAAAAAAAAAAAAAAAAAAAAA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91 0.53773 L 0.15091 0.53796 C 0.15 0.54745 0.14987 0.55741 0.14831 0.56666 C 0.14675 0.57639 0.14154 0.59259 0.13685 0.60023 C 0.1349 0.60301 0.13255 0.60509 0.13021 0.60694 C 0.1263 0.61018 0.12136 0.61041 0.11706 0.61111 C 0.11602 0.61018 0.11458 0.60995 0.1138 0.60833 C 0.1125 0.60555 0.11341 0.59745 0.11146 0.59861 C 0.10781 0.60092 0.10716 0.60903 0.10482 0.61389 C 0.09896 0.62592 0.09362 0.63935 0.08672 0.64977 C 0.07331 0.67083 0.08112 0.66273 0.06289 0.67338 C 0.0474 0.67245 0.03164 0.67384 0.01602 0.6706 C 0.00208 0.66782 -0.01159 0.65833 -0.02487 0.64977 C -0.02604 0.64722 -0.0263 0.64074 -0.02812 0.64166 C -0.03112 0.64305 -0.03203 0.64977 -0.03385 0.65393 C -0.03776 0.66319 -0.04062 0.67384 -0.04531 0.68171 C -0.05104 0.6912 -0.06797 0.70879 -0.07656 0.71227 C -0.08177 0.71458 -0.0875 0.71319 -0.09284 0.71389 C -0.09922 0.70949 -0.10664 0.7081 -0.11185 0.70116 C -0.12305 0.68634 -0.14193 0.64004 -0.14792 0.61805 C -0.15208 0.60324 -0.15404 0.58657 -0.1569 0.57106 C -0.15742 0.56065 -0.15911 0.55069 -0.15859 0.54028 C -0.15846 0.5375 -0.15703 0.53287 -0.15534 0.53356 C -0.15378 0.53403 -0.15391 0.53912 -0.15456 0.5419 C -0.15482 0.54329 -0.15625 0.54074 -0.1569 0.54028 C -0.15742 0.53588 -0.15768 0.53102 -0.15859 0.52662 C -0.16081 0.51504 -0.16445 0.50393 -0.16601 0.49213 C -0.1681 0.47592 -0.16823 0.45972 -0.16914 0.44352 C -0.16875 0.41481 -0.16953 0.38611 -0.16771 0.35764 C -0.16667 0.34375 -0.16484 0.34375 -0.16016 0.3412 C -0.14948 0.36088 -0.14583 0.36528 -0.13815 0.39491 C -0.13581 0.40416 -0.13529 0.41435 -0.13398 0.42407 C -0.13476 0.43657 -0.1362 0.44884 -0.13646 0.46157 C -0.13659 0.46458 -0.13633 0.45463 -0.13476 0.45301 C -0.1319 0.45023 -0.12825 0.45116 -0.125 0.45046 C -0.12213 0.45116 -0.11237 0.45254 -0.10937 0.45741 C -0.10742 0.46041 -0.10677 0.46481 -0.10521 0.46852 C -0.10273 0.47454 -0.09974 0.48032 -0.097 0.48657 C -0.09349 0.51412 -0.09726 0.49004 -0.09453 0.47129 C -0.09271 0.4581 -0.08971 0.45879 -0.08385 0.45602 L -0.08138 0.46157 L -0.08138 0.4618 " pathEditMode="relative" rAng="0" ptsTypes="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3 L -0.00013 0.00046 C 0.00117 -0.00879 0.00416 -0.0287 0.00742 -0.0375 C 0.01197 -0.04977 0.01927 -0.05856 0.02578 -0.06342 C 0.02812 -0.06458 0.03059 -0.06435 0.03294 -0.06458 C 0.0371 -0.06204 0.04153 -0.06111 0.04557 -0.05671 C 0.04947 -0.05208 0.05325 -0.0456 0.05677 -0.03912 C 0.05833 -0.03634 0.05989 -0.03264 0.06145 -0.02893 C 0.0638 -0.02361 0.06757 -0.01273 0.0694 -0.00671 C 0.07031 -0.00347 0.07109 0.00023 0.07174 0.00347 C 0.07278 0.0088 0.07343 0.01459 0.07487 0.01898 C 0.07682 0.02477 0.07929 0.03009 0.08203 0.03449 C 0.08802 0.04421 0.09544 0.04306 0.10273 0.04491 C 0.10664 0.04329 0.11093 0.04514 0.11445 0.04121 C 0.11809 0.03796 0.12044 0.03009 0.12317 0.02454 C 0.12591 0.01806 0.12838 0.01134 0.13112 0.00533 C 0.13346 0.00046 0.13606 -0.0037 0.13828 -0.00856 C 0.1401 -0.0125 0.14166 -0.01713 0.14375 -0.02014 C 0.14921 -0.0287 0.15052 -0.02847 0.15572 -0.03079 C 0.15807 -0.03009 0.16054 -0.03055 0.16276 -0.02893 C 0.172 -0.02222 0.17656 -0.0169 0.1819 0.00023 C 0.18372 0.00579 0.1845 0.01273 0.1858 0.01898 C 0.18828 0.0625 0.17994 0.11505 0.20078 0.13403 C 0.20364 0.13681 0.20729 0.13496 0.21041 0.13611 C 0.22005 0.1294 0.2302 0.12546 0.23958 0.1169 C 0.24674 0.11042 0.25377 0.08611 0.25872 0.0757 C 0.26367 0.06551 0.27356 0.04005 0.28333 0.03611 C 0.28724 0.03472 0.29127 0.03496 0.29518 0.03449 C 0.29934 0.03843 0.3039 0.04121 0.30781 0.04676 C 0.31484 0.05648 0.31614 0.06713 0.31966 0.08264 C 0.32317 0.11597 0.322 0.09908 0.32044 0.15834 C 0.32018 0.16968 0.31888 0.19236 0.31888 0.19259 C 0.31992 0.20347 0.31979 0.21528 0.322 0.22523 C 0.32408 0.23403 0.3319 0.2456 0.33632 0.2507 C 0.33815 0.25278 0.33997 0.25509 0.34192 0.25579 C 0.34661 0.2581 0.35612 0.25949 0.35612 0.26019 C 0.35846 0.2588 0.36106 0.25903 0.36328 0.25787 C 0.36875 0.2544 0.36979 0.25209 0.37356 0.2456 C 0.37408 0.24329 0.37395 0.23889 0.37513 0.23866 C 0.37877 0.2382 0.38229 0.24236 0.38567 0.2456 L 0.38567 0.24584 " pathEditMode="relative" rAng="0" ptsTypes="AAAAAAAAAAAAAAAAAAAAAAAAAAAAAAAAAAAAAAAAA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67 0.24584 L 0.38567 0.2463 C 0.38242 0.24908 0.37955 0.2544 0.37578 0.25533 C 0.37135 0.25625 0.36914 0.24259 0.36809 0.23843 C 0.36757 0.2338 0.36744 0.22963 0.36705 0.22523 C 0.3664 0.21968 0.3651 0.21389 0.3651 0.20834 C 0.3651 0.18009 0.36471 0.15162 0.36705 0.12384 C 0.3677 0.11412 0.37487 0.08287 0.38072 0.07315 C 0.38671 0.06296 0.39179 0.05972 0.39843 0.05417 C 0.40364 0.05533 0.40924 0.05463 0.41406 0.05787 C 0.42031 0.06204 0.42474 0.07338 0.43085 0.07662 C 0.44869 0.08658 0.43997 0.08357 0.45742 0.08634 C 0.46263 0.08287 0.46809 0.08102 0.47304 0.07662 C 0.49804 0.05533 0.48164 0.04329 0.52421 0.02593 L 0.54296 0.01875 C 0.55208 0.02338 0.56158 0.02709 0.57044 0.03357 C 0.6302 0.07616 0.56627 0.03959 0.60677 0.06181 C 0.61367 0.06042 0.6207 0.06042 0.62747 0.05787 C 0.64036 0.05347 0.64049 0.04329 0.65416 0.03357 C 0.67382 0.01898 0.67708 0.0206 0.69531 0.01875 C 0.70507 0.02222 0.7151 0.02454 0.72474 0.02986 C 0.73684 0.03658 0.747 0.05093 0.7582 0.06181 C 0.76302 0.06644 0.76783 0.07176 0.77291 0.07477 C 0.78059 0.07986 0.79674 0.08264 0.80429 0.08426 L 0.85455 0.08033 C 0.86757 0.07917 0.86041 0.07662 0.86822 0.08033 C 0.86862 0.08426 0.86862 0.0882 0.86927 0.0919 C 0.86966 0.09375 0.8707 0.0956 0.87122 0.09746 C 0.87604 0.11366 0.87174 0.10417 0.87812 0.11621 C 0.88164 0.1294 0.88007 0.12546 0.8888 0.14074 C 0.89192 0.14584 0.89466 0.15139 0.89778 0.15556 C 0.90651 0.16759 0.91158 0.17037 0.92135 0.17824 C 0.92369 0.18009 0.92578 0.18218 0.92825 0.18403 C 0.9302 0.18496 0.93229 0.18611 0.93411 0.1875 C 0.93606 0.18935 0.93802 0.19213 0.93997 0.19329 C 0.94257 0.19491 0.9526 0.19861 0.95572 0.19884 C 0.96757 0.2 0.97929 0.20046 0.99114 0.2007 C 0.99934 0.20116 1.00755 0.2007 1.01588 0.2007 " pathEditMode="relative" rAng="0" ptsTypes="AAAAAAAAAAAAAAAAAAAAAAAAAAAAAAAAAAAAAA">
                                      <p:cBhvr>
                                        <p:cTn id="1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93 L 0.00065 0.00116 C 0.00196 -0.0074 0.00495 -0.02546 0.00821 -0.03356 C 0.01263 -0.04467 0.01979 -0.05254 0.02617 -0.05717 C 0.02852 -0.0581 0.03099 -0.0581 0.03334 -0.0581 C 0.03737 -0.05578 0.04167 -0.05486 0.04558 -0.05092 C 0.04961 -0.04676 0.05313 -0.04074 0.05664 -0.03495 C 0.05834 -0.0324 0.05977 -0.02893 0.06133 -0.02569 C 0.06367 -0.02083 0.06732 -0.01088 0.06914 -0.00532 C 0.07005 -0.00254 0.07071 0.00093 0.07149 0.00371 C 0.07253 0.00857 0.07305 0.01366 0.07461 0.01783 C 0.07644 0.02315 0.07891 0.02801 0.08151 0.03195 C 0.0875 0.04074 0.09479 0.03982 0.10196 0.04144 C 0.10573 0.04005 0.11003 0.04167 0.11354 0.03797 C 0.11706 0.03519 0.1194 0.02801 0.12201 0.02292 C 0.12487 0.01713 0.12722 0.01088 0.12995 0.00556 C 0.13216 0.00093 0.13477 -0.00277 0.13698 -0.00717 C 0.1388 -0.01088 0.14037 -0.01504 0.14245 -0.01759 C 0.14779 -0.02546 0.14909 -0.02523 0.15417 -0.02754 C 0.15651 -0.02685 0.15886 -0.02731 0.16107 -0.02569 C 0.17019 -0.01967 0.17461 -0.01481 0.17995 0.00093 C 0.18177 0.00602 0.18255 0.01227 0.18386 0.01783 C 0.1862 0.05741 0.178 0.10486 0.19844 0.12223 C 0.20144 0.12477 0.20482 0.12338 0.20808 0.12431 C 0.21758 0.11829 0.22761 0.11459 0.23672 0.10695 C 0.24375 0.10093 0.25065 0.07871 0.2556 0.06945 C 0.26042 0.05996 0.27019 0.03681 0.27982 0.03334 C 0.2836 0.03218 0.28763 0.03241 0.29141 0.03195 C 0.29558 0.03565 0.3 0.03797 0.30391 0.04306 C 0.31081 0.05185 0.31211 0.06158 0.31563 0.0757 C 0.31901 0.10602 0.31784 0.09051 0.31628 0.14445 C 0.31615 0.1544 0.31485 0.17547 0.31485 0.1757 C 0.31589 0.18542 0.31576 0.19607 0.31797 0.20533 C 0.31992 0.21343 0.32761 0.22385 0.33203 0.22848 C 0.33373 0.23033 0.33568 0.23241 0.3375 0.23334 C 0.34219 0.23519 0.35144 0.23658 0.35144 0.23704 C 0.35378 0.23588 0.35638 0.23611 0.3586 0.23496 C 0.36394 0.23172 0.36498 0.22963 0.36862 0.22385 C 0.36927 0.22176 0.36901 0.21783 0.37019 0.2176 C 0.37383 0.21713 0.37722 0.22084 0.3806 0.22385 L 0.3806 0.22408 " pathEditMode="relative" rAng="0" ptsTypes="AAAAAAAAAAAAAAAAAAAAAAAAAAAAAAAAAAAAAAAAA">
                                      <p:cBhvr>
                                        <p:cTn id="1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76 0.23033 L 0.39076 0.23056 C 0.38737 0.2331 0.38438 0.23797 0.3806 0.23889 C 0.37604 0.23982 0.3737 0.22709 0.37266 0.22338 C 0.37214 0.21922 0.37201 0.21528 0.37162 0.21135 C 0.37097 0.20602 0.36966 0.20093 0.36966 0.19584 C 0.36966 0.16991 0.36914 0.14375 0.37162 0.11829 C 0.37227 0.10926 0.37969 0.08102 0.38568 0.07199 C 0.3918 0.0625 0.39701 0.05949 0.40378 0.05486 C 0.40925 0.05579 0.41498 0.05486 0.41992 0.05787 C 0.4263 0.06204 0.43086 0.07199 0.43711 0.07523 C 0.45547 0.08426 0.44649 0.08125 0.46446 0.0838 C 0.46979 0.08102 0.47539 0.07917 0.48047 0.07523 C 0.50612 0.05579 0.48933 0.04445 0.53308 0.02848 L 0.55222 0.02199 C 0.56159 0.02616 0.57136 0.02963 0.58047 0.03542 C 0.6418 0.07454 0.57617 0.04121 0.61784 0.06158 C 0.62487 0.06019 0.63216 0.06019 0.63907 0.05787 C 0.65235 0.05371 0.65248 0.04445 0.66641 0.03542 C 0.68672 0.02223 0.68998 0.02361 0.70873 0.02199 C 0.71875 0.02523 0.72904 0.02732 0.73894 0.03218 C 0.75144 0.03843 0.76185 0.05139 0.77331 0.06158 C 0.77826 0.06574 0.78321 0.07107 0.78841 0.07361 C 0.79636 0.07848 0.81289 0.08102 0.82071 0.08218 L 0.87227 0.07848 C 0.88568 0.07755 0.87826 0.07523 0.88633 0.07848 C 0.88672 0.08218 0.88672 0.08588 0.88737 0.08935 C 0.88776 0.09098 0.8888 0.0926 0.88933 0.09422 C 0.89427 0.10926 0.88998 0.10047 0.89649 0.11135 C 0.90013 0.12361 0.89844 0.11991 0.90742 0.1338 C 0.91068 0.13843 0.91341 0.14352 0.91667 0.14746 C 0.92565 0.15857 0.93086 0.16111 0.94089 0.16829 C 0.9431 0.16991 0.94545 0.17199 0.94792 0.17338 C 0.95 0.17454 0.95209 0.17547 0.95404 0.17685 C 0.95599 0.17824 0.95795 0.18079 0.96003 0.18195 C 0.96263 0.18357 0.97279 0.18681 0.97617 0.18704 C 0.98828 0.1882 1.00039 0.18866 1.0125 0.18889 C 1.02097 0.18912 1.02943 0.18889 1.03789 0.18889 " pathEditMode="relative" rAng="0" ptsTypes="AAAAAAAAAAAAAAAAAAAAAAAAAAAAAAAAAAAAAA">
                                      <p:cBhvr>
                                        <p:cTn id="1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-0.00052 0.00116 C 0.00078 -0.0074 0.00378 -0.02546 0.00703 -0.03356 C 0.01146 -0.04467 0.01862 -0.05254 0.025 -0.05717 C 0.02734 -0.0581 0.02982 -0.0581 0.03216 -0.0581 C 0.0362 -0.05578 0.0405 -0.05486 0.0444 -0.05092 C 0.04844 -0.04676 0.05195 -0.04074 0.05547 -0.03495 C 0.05716 -0.0324 0.05859 -0.02893 0.06016 -0.02569 C 0.0625 -0.02083 0.06615 -0.01088 0.06797 -0.00532 C 0.06888 -0.00254 0.06953 0.00093 0.07031 0.00371 C 0.07136 0.00857 0.07188 0.01366 0.07344 0.01783 C 0.07526 0.02315 0.07774 0.02801 0.08034 0.03195 C 0.08633 0.04074 0.09362 0.03982 0.10078 0.04144 C 0.10456 0.04005 0.10886 0.04167 0.11237 0.03797 C 0.11589 0.03519 0.11823 0.02801 0.12083 0.02292 C 0.1237 0.01713 0.12604 0.01088 0.12878 0.00556 C 0.13099 0.00093 0.13359 -0.00277 0.13581 -0.00717 C 0.13763 -0.01088 0.13919 -0.01504 0.14128 -0.01759 C 0.14662 -0.02546 0.14792 -0.02523 0.153 -0.02754 C 0.15534 -0.02685 0.15768 -0.02731 0.1599 -0.02569 C 0.16901 -0.01967 0.17344 -0.01481 0.17878 0.00093 C 0.1806 0.00602 0.18138 0.01227 0.18268 0.01783 C 0.18503 0.05741 0.17682 0.10486 0.19727 0.12223 C 0.20026 0.12477 0.20365 0.12338 0.2069 0.12431 C 0.21641 0.11829 0.22643 0.11459 0.23555 0.10695 C 0.24258 0.10093 0.24948 0.07871 0.25443 0.06945 C 0.25925 0.05996 0.26901 0.03681 0.27865 0.03334 C 0.28242 0.03218 0.28646 0.03241 0.29024 0.03195 C 0.2944 0.03565 0.29883 0.03797 0.30274 0.04306 C 0.30964 0.05186 0.31094 0.06158 0.31445 0.0757 C 0.31784 0.10602 0.31667 0.09051 0.31511 0.14445 C 0.31498 0.1544 0.31367 0.17547 0.31367 0.1757 C 0.31471 0.18542 0.31458 0.19607 0.3168 0.20533 C 0.31875 0.21343 0.32643 0.22385 0.33086 0.22848 C 0.33255 0.23033 0.33451 0.23241 0.33633 0.23334 C 0.34102 0.23519 0.35026 0.23658 0.35026 0.23704 C 0.35261 0.23588 0.35521 0.23611 0.35742 0.23496 C 0.36276 0.23172 0.3638 0.22963 0.36745 0.22385 C 0.3681 0.22176 0.36784 0.21783 0.36901 0.2176 C 0.37266 0.21713 0.37604 0.22084 0.37943 0.22385 L 0.37943 0.22408 " pathEditMode="relative" rAng="0" ptsTypes="AAAAAAAAAAAAAAAAAAAAAAAAAAAAAAAAAAAAAAAAA">
                                      <p:cBhvr>
                                        <p:cTn id="16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32 0.24815 L 0.38932 0.24861 C 0.38594 0.25139 0.38294 0.25602 0.37917 0.25695 C 0.37461 0.25811 0.37227 0.24491 0.37123 0.24098 C 0.3707 0.23704 0.37057 0.23287 0.37018 0.22871 C 0.36953 0.22361 0.36823 0.21852 0.36823 0.21297 C 0.36823 0.18681 0.36771 0.15996 0.37018 0.13426 C 0.37083 0.125 0.37826 0.09607 0.38425 0.08727 C 0.39037 0.07732 0.39557 0.07431 0.40234 0.06991 C 0.40781 0.07014 0.41354 0.06991 0.41849 0.07269 C 0.42487 0.07709 0.42943 0.08727 0.43568 0.09005 C 0.45404 0.09931 0.44505 0.09653 0.46302 0.09931 C 0.46836 0.09607 0.47396 0.09445 0.47904 0.09005 C 0.50469 0.07014 0.48789 0.0588 0.53164 0.0426 L 0.55078 0.03588 C 0.56016 0.04028 0.56992 0.04375 0.57904 0.04977 C 0.64037 0.09005 0.57474 0.05556 0.61641 0.07686 C 0.62344 0.07547 0.63073 0.07547 0.63763 0.07269 C 0.65091 0.06852 0.65104 0.0588 0.66498 0.04977 C 0.68529 0.03611 0.68854 0.0375 0.70729 0.03588 C 0.71732 0.03912 0.72761 0.04121 0.7375 0.0463 C 0.75 0.05255 0.76042 0.06598 0.77188 0.07686 C 0.77682 0.08102 0.78177 0.08588 0.78698 0.08866 C 0.79492 0.09329 0.81146 0.09561 0.81927 0.09723 L 0.87083 0.09422 C 0.88425 0.09306 0.87682 0.09005 0.8849 0.09422 C 0.88529 0.09723 0.88529 0.10116 0.88594 0.1044 C 0.88633 0.10602 0.88737 0.10764 0.88789 0.10926 C 0.89284 0.12454 0.88854 0.11574 0.89505 0.12686 C 0.8987 0.13912 0.89701 0.13565 0.90599 0.14977 C 0.90925 0.15463 0.91198 0.15973 0.91524 0.16389 C 0.92422 0.17523 0.92943 0.17755 0.93945 0.18496 C 0.94167 0.18681 0.94401 0.18889 0.94649 0.19005 C 0.94857 0.19144 0.95065 0.19236 0.95261 0.19375 C 0.95456 0.19537 0.95651 0.19792 0.95859 0.19885 C 0.9612 0.2007 0.97136 0.20371 0.97474 0.2044 C 0.98685 0.20533 0.99896 0.20556 1.01107 0.20579 C 1.01953 0.20625 1.028 0.20579 1.03633 0.20579 " pathEditMode="relative" rAng="0" ptsTypes="AAAAAAAAAAAAAAAAAAAAAAAAAAAAAAAAAAAAAA">
                                      <p:cBhvr>
                                        <p:cTn id="18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0078 0.00047 C 0.00039 -0.00879 0.00338 -0.02731 0.00677 -0.03634 C 0.0112 -0.04768 0.01836 -0.05601 0.025 -0.06111 C 0.02708 -0.06134 0.02982 -0.06134 0.03203 -0.06134 C 0.0362 -0.05949 0.04062 -0.05856 0.04453 -0.05439 C 0.04857 -0.05 0.05208 -0.04351 0.05573 -0.0375 C 0.05742 -0.03472 0.05885 -0.03125 0.06054 -0.02754 C 0.06276 -0.02268 0.06653 -0.01203 0.06836 -0.00625 C 0.0694 -0.00347 0.07005 0.00024 0.0707 0.00301 C 0.07174 0.00834 0.07226 0.01389 0.07383 0.01875 C 0.07578 0.02408 0.07825 0.02917 0.08086 0.03287 C 0.08698 0.0426 0.0944 0.04121 0.10143 0.04283 C 0.10547 0.04144 0.10976 0.04306 0.11328 0.03912 C 0.11679 0.03612 0.11927 0.02917 0.12187 0.02385 C 0.12474 0.01737 0.12708 0.01065 0.12995 0.0051 C 0.13203 0.00024 0.13476 -0.0037 0.13698 -0.00856 C 0.1388 -0.01203 0.14049 -0.01643 0.14245 -0.01944 C 0.14791 -0.02731 0.14935 -0.02708 0.15442 -0.02963 C 0.15677 -0.02893 0.15924 -0.02939 0.16133 -0.02754 C 0.17057 -0.02152 0.17513 -0.0162 0.18047 0.00024 C 0.18229 0.00556 0.18307 0.01227 0.1845 0.01875 C 0.18685 0.05973 0.17838 0.10996 0.19909 0.12801 C 0.20221 0.13033 0.2056 0.12917 0.20898 0.12987 C 0.21849 0.12385 0.22864 0.11968 0.23789 0.11181 C 0.24505 0.10556 0.25182 0.08241 0.25703 0.07223 C 0.26185 0.0625 0.27174 0.03797 0.28151 0.03426 C 0.28528 0.03311 0.28945 0.03403 0.29323 0.03287 C 0.29739 0.03658 0.30195 0.03912 0.30586 0.04468 C 0.31276 0.05394 0.31419 0.06389 0.31771 0.07917 C 0.32109 0.11088 0.32005 0.09422 0.31836 0.15116 C 0.31823 0.16227 0.31692 0.18403 0.31692 0.18426 C 0.31797 0.19422 0.31784 0.20556 0.32018 0.21528 C 0.322 0.22408 0.32982 0.23496 0.33437 0.23959 C 0.33607 0.24167 0.33802 0.24352 0.33984 0.24491 C 0.34466 0.247 0.35403 0.24838 0.35403 0.24931 C 0.35638 0.24769 0.35898 0.24792 0.3612 0.24676 C 0.36653 0.24306 0.36758 0.24075 0.37135 0.23496 C 0.372 0.23241 0.37174 0.22871 0.37291 0.22801 C 0.37656 0.22755 0.38008 0.23172 0.38359 0.23496 L 0.38359 0.23519 " pathEditMode="relative" rAng="0" ptsTypes="AAAAAAAAAAAAAAAAAAAAAAAAAAAAAAAAAAAAAAAAA">
                                      <p:cBhvr>
                                        <p:cTn id="19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0.26112 L 0.39375 0.26135 C 0.39036 0.26459 0.38737 0.27037 0.38359 0.27176 C 0.37903 0.27246 0.37669 0.25695 0.37565 0.25209 C 0.37513 0.24723 0.375 0.24237 0.37461 0.23727 C 0.37396 0.23102 0.37265 0.22454 0.37265 0.21806 C 0.37265 0.18588 0.37187 0.15371 0.37461 0.12223 C 0.37526 0.11088 0.38268 0.07593 0.38867 0.06459 C 0.39479 0.05325 0.4 0.04954 0.4069 0.04329 C 0.4125 0.04468 0.41823 0.04352 0.42317 0.04723 C 0.42955 0.05232 0.43411 0.06505 0.44049 0.06875 C 0.45898 0.07987 0.44987 0.07639 0.46797 0.07963 C 0.47344 0.07593 0.47903 0.07338 0.48411 0.06875 C 0.51002 0.04468 0.4931 0.03079 0.53724 0.01135 L 0.55638 0.00325 C 0.56588 0.00834 0.57578 0.01227 0.58489 0.01968 C 0.64661 0.06829 0.5806 0.02662 0.62252 0.05162 C 0.62969 0.05024 0.63698 0.05024 0.64388 0.04723 C 0.65729 0.04237 0.65742 0.03079 0.67148 0.01968 C 0.69192 0.00348 0.69531 0.0051 0.71406 0.00325 C 0.72409 0.00718 0.73463 0.00926 0.74453 0.01551 C 0.75703 0.02315 0.76758 0.03959 0.77916 0.05162 C 0.78411 0.05718 0.78906 0.06274 0.7944 0.06644 C 0.80234 0.07223 0.81901 0.07547 0.82695 0.07755 L 0.87877 0.07292 C 0.89245 0.07176 0.88476 0.06875 0.8931 0.07292 C 0.89349 0.07755 0.89349 0.08172 0.89414 0.08588 C 0.89453 0.0882 0.89557 0.09028 0.89609 0.09213 C 0.90104 0.11088 0.89674 0.1 0.90325 0.11389 C 0.9069 0.12871 0.90521 0.12431 0.91419 0.14144 C 0.91745 0.14723 0.92031 0.15348 0.92357 0.15834 C 0.93268 0.17176 0.93789 0.175 0.94791 0.18403 C 0.95039 0.18588 0.9526 0.18866 0.95508 0.19051 C 0.95716 0.19167 0.95924 0.19306 0.9612 0.19468 C 0.96315 0.19653 0.9651 0.19977 0.96732 0.20093 C 0.96992 0.20278 0.98021 0.20672 0.98359 0.20741 C 0.9957 0.2088 1.00781 0.20926 1.02018 0.2095 C 1.02864 0.20973 1.03711 0.2095 1.04583 0.2095 " pathEditMode="relative" rAng="0" ptsTypes="AAAAAAAAAAAAAAAAAAAAAAAAAAAAAAAAAAAAAA">
                                      <p:cBhvr>
                                        <p:cTn id="20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36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46 L -0.00078 1.11111E-6 C 0.00013 -0.00949 0.00338 -0.02847 0.00664 -0.0375 C 0.01119 -0.04954 0.01849 -0.05787 0.02552 -0.0632 C 0.02773 -0.06343 0.03033 -0.06343 0.03268 -0.06343 C 0.03685 -0.06158 0.0414 -0.06065 0.04531 -0.05625 C 0.04948 -0.05208 0.05325 -0.0456 0.0569 -0.03889 C 0.05859 -0.03634 0.05989 -0.03264 0.06158 -0.0287 C 0.06406 -0.02361 0.06783 -0.01296 0.06979 -0.00695 C 0.0707 -0.00417 0.07135 -0.00046 0.072 0.00278 C 0.07317 0.00787 0.07382 0.01342 0.07539 0.01829 C 0.07721 0.02361 0.07981 0.02917 0.08242 0.03333 C 0.08867 0.04282 0.09635 0.0419 0.10351 0.04329 C 0.10768 0.04236 0.11211 0.04352 0.11562 0.03981 C 0.11914 0.0368 0.12174 0.02917 0.12435 0.02361 C 0.12734 0.01736 0.12981 0.01042 0.13268 0.00486 C 0.13502 -0.00046 0.13763 -0.0044 0.13984 -0.00926 C 0.14166 -0.01296 0.14349 -0.01759 0.14557 -0.02037 C 0.15104 -0.02847 0.15247 -0.02824 0.15768 -0.03079 C 0.16015 -0.03009 0.16276 -0.03056 0.16471 -0.0287 C 0.17422 -0.02269 0.1789 -0.01713 0.18437 -0.00046 C 0.18619 0.00532 0.18698 0.01227 0.18854 0.01829 C 0.19075 0.06088 0.18229 0.11273 0.20351 0.13102 C 0.20638 0.13356 0.21002 0.13171 0.21354 0.13287 C 0.22304 0.12639 0.23346 0.12245 0.24297 0.11412 C 0.25026 0.10787 0.25729 0.0838 0.2625 0.07384 C 0.26744 0.06366 0.2776 0.03866 0.28776 0.03495 C 0.2914 0.03356 0.2957 0.03403 0.29961 0.03333 C 0.3039 0.03704 0.30846 0.03981 0.31237 0.04537 C 0.31966 0.05486 0.32109 0.06528 0.32461 0.08055 C 0.32799 0.11342 0.32695 0.0963 0.32526 0.15486 C 0.32513 0.1662 0.32382 0.18866 0.32382 0.18889 C 0.32487 0.1993 0.32474 0.21088 0.32708 0.2206 C 0.32903 0.2294 0.33698 0.24051 0.34166 0.2456 C 0.34336 0.24768 0.34544 0.24977 0.34726 0.25116 C 0.35221 0.25347 0.36172 0.25463 0.36172 0.25579 C 0.36419 0.25393 0.36679 0.25417 0.36914 0.25301 C 0.37461 0.24907 0.37565 0.24699 0.37955 0.24051 C 0.38007 0.23819 0.37994 0.23449 0.38112 0.23403 C 0.38476 0.23333 0.38841 0.23773 0.39218 0.24051 L 0.39218 0.24074 " pathEditMode="relative" rAng="0" ptsTypes="AAAAAAAAAAAAAAAAAAAAAAAAAAAAAAAAAAAAAAAAA">
                                      <p:cBhvr>
                                        <p:cTn id="21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54 0.26805 L 0.38554 0.26829 C 0.38216 0.2713 0.37916 0.27685 0.37539 0.27824 C 0.37083 0.27917 0.36849 0.26412 0.36744 0.25926 C 0.36692 0.25463 0.36679 0.25 0.3664 0.24514 C 0.36575 0.23912 0.36445 0.23287 0.36445 0.22662 C 0.36445 0.19583 0.36367 0.16481 0.3664 0.13449 C 0.36705 0.12384 0.37448 0.09005 0.38047 0.07963 C 0.38658 0.06852 0.39179 0.06481 0.39869 0.05903 C 0.40429 0.06018 0.41002 0.05903 0.41497 0.06273 C 0.42135 0.06736 0.42591 0.07963 0.43229 0.08333 C 0.45078 0.09421 0.44166 0.09074 0.45976 0.09398 C 0.46523 0.09005 0.47083 0.08773 0.47591 0.08333 C 0.50182 0.06018 0.48489 0.04676 0.52903 0.02801 L 0.54817 0.02037 C 0.55768 0.02523 0.56757 0.02917 0.57669 0.03611 C 0.63841 0.08287 0.57239 0.04282 0.61432 0.06713 C 0.62148 0.06551 0.62877 0.06551 0.63567 0.06273 C 0.64908 0.0581 0.64922 0.04676 0.66328 0.03611 C 0.68372 0.0206 0.68711 0.02199 0.70586 0.02037 C 0.71588 0.02407 0.72643 0.02616 0.73632 0.03217 C 0.74882 0.03958 0.75937 0.05509 0.77096 0.06713 C 0.77591 0.07222 0.78086 0.07755 0.78619 0.08102 C 0.79414 0.08657 0.8108 0.08981 0.81875 0.09167 L 0.87057 0.0875 C 0.88424 0.08611 0.87656 0.08333 0.88489 0.0875 C 0.88528 0.09167 0.88528 0.09583 0.88593 0.09977 C 0.88632 0.10231 0.88737 0.10393 0.88789 0.10602 C 0.89283 0.12361 0.88854 0.11319 0.89505 0.12662 C 0.89869 0.14074 0.897 0.13657 0.90599 0.15301 C 0.90924 0.15856 0.91211 0.16458 0.91536 0.16921 C 0.92448 0.18217 0.92968 0.18542 0.93971 0.19398 C 0.94218 0.19583 0.9444 0.19838 0.94687 0.20023 C 0.94895 0.20139 0.95104 0.20255 0.95299 0.20417 C 0.95494 0.20602 0.9569 0.20903 0.95911 0.21042 C 0.96172 0.21204 0.972 0.21597 0.97539 0.21643 C 0.9875 0.21759 0.99961 0.21829 1.01198 0.21852 C 1.02044 0.21875 1.0289 0.21852 1.03763 0.21852 " pathEditMode="relative" rAng="0" ptsTypes="AAAAAAAAAAAAAAAAAAAAAAAAAAAAAAAAAAAAAA">
                                      <p:cBhvr>
                                        <p:cTn id="2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36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69 L -0.00078 0.00092 C -0.00013 -0.0088 0.00287 -0.02801 0.00625 -0.03704 C 0.01081 -0.04908 0.01771 -0.05764 0.02448 -0.06297 C 0.02644 -0.0632 0.02943 -0.0632 0.03152 -0.0632 C 0.03555 -0.06135 0.03998 -0.06042 0.04375 -0.05602 C 0.04766 -0.05163 0.05157 -0.04514 0.05508 -0.03866 C 0.05665 -0.03588 0.05795 -0.03195 0.05951 -0.02825 C 0.06198 -0.02315 0.06576 -0.01204 0.06758 -0.00625 C 0.06849 -0.00348 0.06915 0.00069 0.06967 0.00347 C 0.07084 0.00902 0.07149 0.01458 0.07305 0.01921 C 0.07474 0.025 0.07748 0.03032 0.07982 0.03472 C 0.08581 0.04398 0.09362 0.04351 0.1004 0.04467 C 0.10456 0.04351 0.10873 0.0449 0.11211 0.0412 C 0.11576 0.03796 0.11797 0.03032 0.12058 0.025 C 0.12344 0.01875 0.12579 0.01157 0.12878 0.00555 C 0.13086 0.00069 0.13347 -0.00371 0.13568 -0.00857 C 0.13737 -0.01204 0.13933 -0.01667 0.14102 -0.01945 C 0.14649 -0.02801 0.14792 -0.02778 0.15287 -0.03033 C 0.15547 -0.0294 0.15782 -0.0301 0.16003 -0.02825 C 0.16888 -0.02176 0.1737 -0.01644 0.17904 0.00069 C 0.18047 0.00601 0.18138 0.01296 0.18308 0.01921 C 0.18516 0.06226 0.17696 0.11458 0.1974 0.13356 C 0.2004 0.13611 0.20404 0.13402 0.2073 0.13541 C 0.21667 0.12893 0.22696 0.12476 0.23594 0.11643 C 0.24323 0.10972 0.24987 0.08564 0.25495 0.07546 C 0.25977 0.06527 0.26954 0.03981 0.2793 0.03611 C 0.28308 0.03495 0.28724 0.03518 0.29076 0.03472 C 0.29506 0.03842 0.29961 0.0412 0.30339 0.04675 C 0.31055 0.05625 0.31185 0.06712 0.31537 0.08217 C 0.31849 0.11574 0.31758 0.09861 0.31602 0.1574 C 0.31589 0.16875 0.31459 0.19143 0.31459 0.19166 C 0.3155 0.20254 0.31537 0.21412 0.31771 0.22407 C 0.31954 0.23287 0.32748 0.24421 0.33204 0.2493 C 0.3336 0.25138 0.33542 0.25347 0.33737 0.25486 C 0.34193 0.25694 0.35131 0.25833 0.35131 0.25949 C 0.35391 0.25763 0.35625 0.25787 0.35847 0.25671 C 0.36381 0.25277 0.36498 0.25069 0.36862 0.24421 C 0.36902 0.24189 0.36902 0.23796 0.37032 0.23726 C 0.37357 0.23703 0.37722 0.2412 0.38125 0.24421 L 0.38125 0.24444 " pathEditMode="relative" rAng="0" ptsTypes="AAAAAAAAAAAAAAAAAAAAAAAAAAAAAAAAAAAAAAAAA">
                                      <p:cBhvr>
                                        <p:cTn id="23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52 0.26666 L 0.38152 0.26689 C 0.37813 0.26967 0.37487 0.27476 0.37097 0.27615 C 0.36628 0.27708 0.36394 0.26296 0.36277 0.25856 C 0.36224 0.25439 0.36211 0.25 0.36172 0.24537 C 0.36107 0.23981 0.35977 0.23402 0.35977 0.22824 C 0.35977 0.19976 0.35886 0.17106 0.36172 0.14305 C 0.36237 0.1331 0.37006 0.10185 0.37631 0.09189 C 0.38256 0.08171 0.38816 0.07847 0.39519 0.07291 C 0.40092 0.07407 0.40691 0.07314 0.41211 0.07615 C 0.41862 0.08078 0.42344 0.09212 0.43008 0.0956 C 0.44922 0.10555 0.43985 0.10231 0.45847 0.10509 C 0.4642 0.10185 0.46993 0.09953 0.4754 0.0956 C 0.50209 0.07407 0.48464 0.0618 0.53034 0.04444 L 0.55027 0.03726 C 0.56003 0.04166 0.57032 0.04537 0.57969 0.05185 C 0.64375 0.09513 0.57527 0.0581 0.61888 0.08032 C 0.62618 0.07916 0.63386 0.07916 0.64076 0.07615 C 0.65482 0.07222 0.65495 0.0618 0.66967 0.05185 C 0.69076 0.0375 0.69428 0.03888 0.71368 0.03726 C 0.72396 0.04074 0.73503 0.04259 0.74532 0.04814 C 0.75821 0.05509 0.76915 0.06944 0.78125 0.08032 C 0.78633 0.08518 0.79141 0.09027 0.79701 0.09328 C 0.80521 0.09861 0.82253 0.10162 0.8306 0.10324 L 0.88451 0.09907 C 0.89857 0.09814 0.8905 0.0956 0.89935 0.09907 C 0.89974 0.10324 0.89974 0.10717 0.90027 0.11064 C 0.90079 0.11296 0.90183 0.11458 0.90235 0.11643 C 0.90756 0.13287 0.90313 0.12337 0.9099 0.13564 C 0.91355 0.14884 0.91185 0.14467 0.9211 0.16018 C 0.92461 0.16527 0.92748 0.17083 0.93086 0.17523 C 0.94037 0.18726 0.94558 0.19004 0.95612 0.19814 C 0.95873 0.19976 0.96094 0.20231 0.96355 0.20393 C 0.96576 0.20486 0.96784 0.20601 0.9698 0.2074 C 0.97188 0.20925 0.97383 0.21203 0.97618 0.21319 C 0.97891 0.21481 0.98959 0.21828 0.9931 0.21875 C 1.0056 0.22013 1.01836 0.2206 1.03112 0.22083 C 1.03985 0.22106 1.04857 0.22083 1.05782 0.22083 " pathEditMode="relative" rAng="0" ptsTypes="AAAAAAAAAAAAAAAAAAAAAAAAAAAAAAAAAAAAAA">
                                      <p:cBhvr>
                                        <p:cTn id="2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F879293-7562-4A06-87A9-93C0DEA23FB3}"/>
</file>

<file path=customXml/itemProps2.xml><?xml version="1.0" encoding="utf-8"?>
<ds:datastoreItem xmlns:ds="http://schemas.openxmlformats.org/officeDocument/2006/customXml" ds:itemID="{10A927CC-B2FB-4B8F-BC18-93A242571D5D}"/>
</file>

<file path=customXml/itemProps3.xml><?xml version="1.0" encoding="utf-8"?>
<ds:datastoreItem xmlns:ds="http://schemas.openxmlformats.org/officeDocument/2006/customXml" ds:itemID="{80E2CFC4-F29F-474A-8A6B-EE6A83BA3D94}"/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2026-03-04T11:59:45Z</dcterms:created>
  <dcterms:modified xsi:type="dcterms:W3CDTF">2026-03-05T20:50:24Z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