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72" d="100"/>
          <a:sy n="72" d="100"/>
        </p:scale>
        <p:origin x="91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01A1A8-969D-4BC8-8475-3E4632C0AC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2BE2EAA-8096-411E-B68A-760216B32A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6D56F7E-F532-488F-84F8-7128DBDF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69499-2E88-4390-87BE-43517EB116F0}" type="datetimeFigureOut">
              <a:rPr lang="uk-UA" smtClean="0"/>
              <a:t>05.03.2026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BD3ADD-48EA-4879-892E-8252002E9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2F793E8-DF5C-4843-81AC-4F0C65DAD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53D4-3F6D-430E-A076-232303732AA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358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C8A76F-ED3F-4094-969F-5D8459A8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4EED753-16C9-4C78-A29B-8CB902B416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BBA8603-F8D9-437C-AB02-20E2D7834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69499-2E88-4390-87BE-43517EB116F0}" type="datetimeFigureOut">
              <a:rPr lang="uk-UA" smtClean="0"/>
              <a:t>05.03.2026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028EE1C-99B3-4159-B2AF-F2EFC153B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31872E2-7E49-408F-B68A-23CA94E4C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53D4-3F6D-430E-A076-232303732AA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2150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9179D5D-44A9-41DC-BF77-B316900CE7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C5F5217-30A3-46A9-A53C-C062B9A4E4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FAEFF4E-57BE-4349-96F0-3EE39BA33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69499-2E88-4390-87BE-43517EB116F0}" type="datetimeFigureOut">
              <a:rPr lang="uk-UA" smtClean="0"/>
              <a:t>05.03.2026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0D0F715-CD00-4CDB-8437-28068A4FD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0B25AF6-6296-4DEA-B879-814416C84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53D4-3F6D-430E-A076-232303732AA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6770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7B5D07-6376-41F1-9583-39B134509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B00A795-6C73-4E5C-A25C-55A743D9B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305E83B-986B-45CF-B215-624E9BC72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69499-2E88-4390-87BE-43517EB116F0}" type="datetimeFigureOut">
              <a:rPr lang="uk-UA" smtClean="0"/>
              <a:t>05.03.2026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DB0A14F-7B36-499C-B4FD-E06D1F883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8376433-2F6E-4794-A286-8A030E072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53D4-3F6D-430E-A076-232303732AA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741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1A7F51-2D4D-486C-9A6D-EB8195923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A18A721-B113-4CF0-B1A4-73D5834B8B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10A5BCD-2754-49E6-A7E7-29C86A904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69499-2E88-4390-87BE-43517EB116F0}" type="datetimeFigureOut">
              <a:rPr lang="uk-UA" smtClean="0"/>
              <a:t>05.03.2026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0B6F3D-E56F-4652-A4A3-750707721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68E380A-EB3F-449F-B61A-99B244272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53D4-3F6D-430E-A076-232303732AA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3105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E1745E-972E-48F7-9CED-6D9E0B40D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4AD15DD-A62E-41C2-B262-BB0C35F52D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80F28CF-50AC-4313-AF92-3C87CC391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170A4D6-95AA-4AAE-A495-A912C3446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69499-2E88-4390-87BE-43517EB116F0}" type="datetimeFigureOut">
              <a:rPr lang="uk-UA" smtClean="0"/>
              <a:t>05.03.2026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E9635D1-8F3F-4563-954F-0C9F2186A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C1613A4-FB63-4C24-8C9A-96E1FCE41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53D4-3F6D-430E-A076-232303732AA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9759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1289F-CF8B-4A99-8C52-F241C2516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13FA072-37C4-41DC-84C9-C3A2637831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A8F01A1-DA64-4F6E-9E90-462080B0F3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D5CCCBC-9722-4930-BB62-4E5534F104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4EDA98D-DD2A-438E-8188-C07FABBCCC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45878CB-1D4F-4C14-92B1-141A0B56A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69499-2E88-4390-87BE-43517EB116F0}" type="datetimeFigureOut">
              <a:rPr lang="uk-UA" smtClean="0"/>
              <a:t>05.03.2026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48DC575-3104-4D0F-843F-7C90E3898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669E638-13A0-4604-A4F8-7EE36A872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53D4-3F6D-430E-A076-232303732AA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7230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369F07-4ECA-4721-B82F-7EF705D13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F0AC556-A7B8-4749-B619-4FED69409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69499-2E88-4390-87BE-43517EB116F0}" type="datetimeFigureOut">
              <a:rPr lang="uk-UA" smtClean="0"/>
              <a:t>05.03.2026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F498F9C4-0F2B-4D7F-8F4E-56C0D7216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1C3CE61-0E7B-4C67-BF50-40AE78401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53D4-3F6D-430E-A076-232303732AA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5901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44136533-F251-4D1C-9669-EF414DB28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69499-2E88-4390-87BE-43517EB116F0}" type="datetimeFigureOut">
              <a:rPr lang="uk-UA" smtClean="0"/>
              <a:t>05.03.2026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49EC395-5959-42A5-8737-8E50D5C54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D32778F-68B0-4467-9E3F-F307E4A88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53D4-3F6D-430E-A076-232303732AA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9344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2E8E5-49AB-4938-B917-34A89C789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B860B4C-9C58-4F87-9DC4-85649A63C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4A4366A-A1A0-4150-A0E9-6A57BAD5F1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01C784F-1ECF-4E27-9764-51A8F7A71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69499-2E88-4390-87BE-43517EB116F0}" type="datetimeFigureOut">
              <a:rPr lang="uk-UA" smtClean="0"/>
              <a:t>05.03.2026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8120BEE-8990-4656-B296-F7E44C3B8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0CAE704-5E27-4CF3-BB91-67E15438A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53D4-3F6D-430E-A076-232303732AA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2125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05C787-D94D-46EF-824F-C7D8D43C8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C0811B2D-B805-495A-859A-0E1719F1AE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4C4B624-75AC-4E95-83F4-2AC1789C55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79A418D-556D-44B8-B7AB-FD4B742C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69499-2E88-4390-87BE-43517EB116F0}" type="datetimeFigureOut">
              <a:rPr lang="uk-UA" smtClean="0"/>
              <a:t>05.03.2026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B9005F5-14D4-4013-A1A9-04FEDE3D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1258461-6631-4816-8400-C47EC7DFB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53D4-3F6D-430E-A076-232303732AA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7661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3AA5ED8-D559-4262-B041-26973FB43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EB72757-BD40-4BCB-992B-6A6B29F18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73C2BE-404C-44B5-B281-0907F0C684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69499-2E88-4390-87BE-43517EB116F0}" type="datetimeFigureOut">
              <a:rPr lang="uk-UA" smtClean="0"/>
              <a:t>05.03.2026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A78B5C1-FE32-4D25-B0CA-9FB29E7B2B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3011359-2825-4D08-9E15-2E8A4EBDB3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853D4-3F6D-430E-A076-232303732AA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532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D1707E-D0D8-40AA-AD12-2A3635387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9833" cy="6858000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1B18E505-7D8B-477C-A2DA-837C4571B1DD}"/>
              </a:ext>
            </a:extLst>
          </p:cNvPr>
          <p:cNvSpPr/>
          <p:nvPr/>
        </p:nvSpPr>
        <p:spPr>
          <a:xfrm>
            <a:off x="2940410" y="3453119"/>
            <a:ext cx="2593980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9900" b="1" i="0" u="none" strike="noStrike" kern="1200" cap="none" spc="0" normalizeH="0" baseline="0" noProof="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М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F5AC717E-1B63-4E72-BB80-6480FEB6B758}"/>
              </a:ext>
            </a:extLst>
          </p:cNvPr>
          <p:cNvSpPr/>
          <p:nvPr/>
        </p:nvSpPr>
        <p:spPr>
          <a:xfrm>
            <a:off x="4356201" y="3493937"/>
            <a:ext cx="2323072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9900" b="1" i="0" u="none" strike="noStrike" kern="1200" cap="none" spc="0" normalizeH="0" baseline="0" noProof="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Д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E3063CE7-76F1-40AE-A13D-73AE52F9377B}"/>
              </a:ext>
            </a:extLst>
          </p:cNvPr>
          <p:cNvSpPr/>
          <p:nvPr/>
        </p:nvSpPr>
        <p:spPr>
          <a:xfrm>
            <a:off x="1496768" y="1816448"/>
            <a:ext cx="2593980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9900" b="1" i="0" u="none" strike="noStrike" kern="1200" cap="none" spc="0" normalizeH="0" baseline="0" noProof="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М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8AB312B6-8AFB-4E25-AF7B-6DF7D1DF770C}"/>
              </a:ext>
            </a:extLst>
          </p:cNvPr>
          <p:cNvSpPr/>
          <p:nvPr/>
        </p:nvSpPr>
        <p:spPr>
          <a:xfrm>
            <a:off x="2756866" y="2507238"/>
            <a:ext cx="2169184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9900" b="1" i="0" u="none" strike="noStrike" kern="1200" cap="none" spc="0" normalizeH="0" baseline="0" noProof="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В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15E42B98-9D23-48F5-A36E-487BB71153AA}"/>
              </a:ext>
            </a:extLst>
          </p:cNvPr>
          <p:cNvSpPr/>
          <p:nvPr/>
        </p:nvSpPr>
        <p:spPr>
          <a:xfrm>
            <a:off x="8670600" y="571594"/>
            <a:ext cx="2323072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9900" b="1" i="0" u="none" strike="noStrike" kern="1200" cap="none" spc="0" normalizeH="0" baseline="0" noProof="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Д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0146B945-E59C-4CBB-A145-36107914AD1F}"/>
              </a:ext>
            </a:extLst>
          </p:cNvPr>
          <p:cNvSpPr/>
          <p:nvPr/>
        </p:nvSpPr>
        <p:spPr>
          <a:xfrm>
            <a:off x="6071747" y="1500939"/>
            <a:ext cx="2323072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9900" b="1" i="0" u="none" strike="noStrike" kern="1200" cap="none" spc="0" normalizeH="0" baseline="0" noProof="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Д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F8B9AB81-2648-442A-A068-ABA50E848ADD}"/>
              </a:ext>
            </a:extLst>
          </p:cNvPr>
          <p:cNvSpPr/>
          <p:nvPr/>
        </p:nvSpPr>
        <p:spPr>
          <a:xfrm>
            <a:off x="6720117" y="1657280"/>
            <a:ext cx="2593980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9900" b="1" i="0" u="none" strike="noStrike" kern="1200" cap="none" spc="0" normalizeH="0" baseline="0" noProof="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М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DE28A11C-D2F8-4E2B-A42C-D8B6146945B9}"/>
              </a:ext>
            </a:extLst>
          </p:cNvPr>
          <p:cNvSpPr/>
          <p:nvPr/>
        </p:nvSpPr>
        <p:spPr>
          <a:xfrm>
            <a:off x="2506240" y="310157"/>
            <a:ext cx="2047355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9900" b="1" i="0" u="none" strike="noStrike" kern="1200" cap="none" spc="0" normalizeH="0" baseline="0" noProof="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К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8C356F64-6AEA-43A3-8C39-43E7EAB06898}"/>
              </a:ext>
            </a:extLst>
          </p:cNvPr>
          <p:cNvSpPr/>
          <p:nvPr/>
        </p:nvSpPr>
        <p:spPr>
          <a:xfrm>
            <a:off x="4634839" y="709259"/>
            <a:ext cx="2169184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9900" b="1" i="0" u="none" strike="noStrike" kern="1200" cap="none" spc="0" normalizeH="0" baseline="0" noProof="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В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9A82AFFB-6EC9-4132-AE9B-E0D6F4338B75}"/>
              </a:ext>
            </a:extLst>
          </p:cNvPr>
          <p:cNvSpPr/>
          <p:nvPr/>
        </p:nvSpPr>
        <p:spPr>
          <a:xfrm>
            <a:off x="6573609" y="3819368"/>
            <a:ext cx="2323072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9900" b="1" i="0" u="none" strike="noStrike" kern="1200" cap="none" spc="0" normalizeH="0" baseline="0" noProof="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Д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924381D8-0841-429B-AB00-CF424F2F0399}"/>
              </a:ext>
            </a:extLst>
          </p:cNvPr>
          <p:cNvSpPr/>
          <p:nvPr/>
        </p:nvSpPr>
        <p:spPr>
          <a:xfrm>
            <a:off x="3766951" y="-243271"/>
            <a:ext cx="2593980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9900" b="1" i="0" u="none" strike="noStrike" kern="1200" cap="none" spc="0" normalizeH="0" baseline="0" noProof="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М</a:t>
            </a: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8F1B3CE1-04AD-4B78-A5C4-B1CC3C86C5FB}"/>
              </a:ext>
            </a:extLst>
          </p:cNvPr>
          <p:cNvSpPr/>
          <p:nvPr/>
        </p:nvSpPr>
        <p:spPr>
          <a:xfrm>
            <a:off x="310883" y="2965744"/>
            <a:ext cx="2169184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9900" b="1" i="0" u="none" strike="noStrike" kern="1200" cap="none" spc="0" normalizeH="0" baseline="0" noProof="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В</a:t>
            </a: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38A7BA21-4758-4692-B5C7-9C01D70FD93C}"/>
              </a:ext>
            </a:extLst>
          </p:cNvPr>
          <p:cNvSpPr/>
          <p:nvPr/>
        </p:nvSpPr>
        <p:spPr>
          <a:xfrm>
            <a:off x="267729" y="614957"/>
            <a:ext cx="2323072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9900" b="1" i="0" u="none" strike="noStrike" kern="1200" cap="none" spc="0" normalizeH="0" baseline="0" noProof="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Д</a:t>
            </a:r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08219782-6EFA-46EC-9471-03003DF518E8}"/>
              </a:ext>
            </a:extLst>
          </p:cNvPr>
          <p:cNvSpPr/>
          <p:nvPr/>
        </p:nvSpPr>
        <p:spPr>
          <a:xfrm>
            <a:off x="5489890" y="571594"/>
            <a:ext cx="2236511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9900" b="1" i="0" u="none" strike="noStrike" kern="1200" cap="none" spc="0" normalizeH="0" baseline="0" noProof="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Л</a:t>
            </a: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DA762ECF-E411-4D32-9DB3-2FBFD8B4600F}"/>
              </a:ext>
            </a:extLst>
          </p:cNvPr>
          <p:cNvSpPr/>
          <p:nvPr/>
        </p:nvSpPr>
        <p:spPr>
          <a:xfrm>
            <a:off x="456081" y="3525078"/>
            <a:ext cx="2323072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9900" b="1" i="0" u="none" strike="noStrike" kern="1200" cap="none" spc="0" normalizeH="0" baseline="0" noProof="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Д</a:t>
            </a: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6B67DA0E-6CDD-44B0-A933-61DC749D8679}"/>
              </a:ext>
            </a:extLst>
          </p:cNvPr>
          <p:cNvSpPr/>
          <p:nvPr/>
        </p:nvSpPr>
        <p:spPr>
          <a:xfrm>
            <a:off x="1711929" y="4032217"/>
            <a:ext cx="2323072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9900" b="1" i="0" u="none" strike="noStrike" kern="1200" cap="none" spc="0" normalizeH="0" baseline="0" noProof="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П</a:t>
            </a:r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AC2EC088-7769-4119-91AB-2752F12F6964}"/>
              </a:ext>
            </a:extLst>
          </p:cNvPr>
          <p:cNvSpPr/>
          <p:nvPr/>
        </p:nvSpPr>
        <p:spPr>
          <a:xfrm>
            <a:off x="7022322" y="3592498"/>
            <a:ext cx="2323072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9900" b="1" i="0" u="none" strike="noStrike" kern="1200" cap="none" spc="0" normalizeH="0" baseline="0" noProof="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П</a:t>
            </a:r>
          </a:p>
        </p:txBody>
      </p:sp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id="{BB8B462D-3110-4CD9-B644-EA5F13F1B58F}"/>
              </a:ext>
            </a:extLst>
          </p:cNvPr>
          <p:cNvSpPr/>
          <p:nvPr/>
        </p:nvSpPr>
        <p:spPr>
          <a:xfrm>
            <a:off x="649411" y="-81634"/>
            <a:ext cx="2323072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9900" b="1" i="0" u="none" strike="noStrike" kern="1200" cap="none" spc="0" normalizeH="0" baseline="0" noProof="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П</a:t>
            </a:r>
          </a:p>
        </p:txBody>
      </p:sp>
      <p:sp>
        <p:nvSpPr>
          <p:cNvPr id="23" name="Прямокутник 22">
            <a:extLst>
              <a:ext uri="{FF2B5EF4-FFF2-40B4-BE49-F238E27FC236}">
                <a16:creationId xmlns:a16="http://schemas.microsoft.com/office/drawing/2014/main" id="{AB717D26-D915-4A8F-A595-9B881CA59AC8}"/>
              </a:ext>
            </a:extLst>
          </p:cNvPr>
          <p:cNvSpPr/>
          <p:nvPr/>
        </p:nvSpPr>
        <p:spPr>
          <a:xfrm>
            <a:off x="7392773" y="1042433"/>
            <a:ext cx="2323072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9900" b="1" i="0" u="none" strike="noStrike" kern="1200" cap="none" spc="0" normalizeH="0" baseline="0" noProof="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П</a:t>
            </a:r>
          </a:p>
        </p:txBody>
      </p:sp>
      <p:sp>
        <p:nvSpPr>
          <p:cNvPr id="24" name="Прямокутник 23">
            <a:extLst>
              <a:ext uri="{FF2B5EF4-FFF2-40B4-BE49-F238E27FC236}">
                <a16:creationId xmlns:a16="http://schemas.microsoft.com/office/drawing/2014/main" id="{21AE26C0-5EDB-43FB-A41C-85FF294A5134}"/>
              </a:ext>
            </a:extLst>
          </p:cNvPr>
          <p:cNvSpPr/>
          <p:nvPr/>
        </p:nvSpPr>
        <p:spPr>
          <a:xfrm>
            <a:off x="7213293" y="62003"/>
            <a:ext cx="2169184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9900" b="1" i="0" u="none" strike="noStrike" kern="1200" cap="none" spc="0" normalizeH="0" baseline="0" noProof="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В</a:t>
            </a:r>
          </a:p>
        </p:txBody>
      </p:sp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BE64B1EB-7607-484C-A753-81688EB040DE}"/>
              </a:ext>
            </a:extLst>
          </p:cNvPr>
          <p:cNvSpPr/>
          <p:nvPr/>
        </p:nvSpPr>
        <p:spPr>
          <a:xfrm>
            <a:off x="4827627" y="2128119"/>
            <a:ext cx="2323072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9900" b="1" i="0" u="none" strike="noStrike" kern="1200" cap="none" spc="0" normalizeH="0" baseline="0" noProof="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Д</a:t>
            </a:r>
          </a:p>
        </p:txBody>
      </p:sp>
      <p:sp>
        <p:nvSpPr>
          <p:cNvPr id="26" name="Прямокутник 25">
            <a:extLst>
              <a:ext uri="{FF2B5EF4-FFF2-40B4-BE49-F238E27FC236}">
                <a16:creationId xmlns:a16="http://schemas.microsoft.com/office/drawing/2014/main" id="{3965B581-562D-4D5D-A61A-F8B3E5ED4B89}"/>
              </a:ext>
            </a:extLst>
          </p:cNvPr>
          <p:cNvSpPr/>
          <p:nvPr/>
        </p:nvSpPr>
        <p:spPr>
          <a:xfrm>
            <a:off x="3422142" y="1986233"/>
            <a:ext cx="2323072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9900" b="1" i="0" u="none" strike="noStrike" kern="1200" cap="none" spc="0" normalizeH="0" baseline="0" noProof="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Д</a:t>
            </a:r>
          </a:p>
        </p:txBody>
      </p:sp>
      <p:sp>
        <p:nvSpPr>
          <p:cNvPr id="27" name="Прямокутник 26">
            <a:extLst>
              <a:ext uri="{FF2B5EF4-FFF2-40B4-BE49-F238E27FC236}">
                <a16:creationId xmlns:a16="http://schemas.microsoft.com/office/drawing/2014/main" id="{DCAF58EB-D4C2-4A38-B89A-2EA41075C0A6}"/>
              </a:ext>
            </a:extLst>
          </p:cNvPr>
          <p:cNvSpPr/>
          <p:nvPr/>
        </p:nvSpPr>
        <p:spPr>
          <a:xfrm>
            <a:off x="2658640" y="462557"/>
            <a:ext cx="2047355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9900" b="1" i="0" u="none" strike="noStrike" kern="1200" cap="none" spc="0" normalizeH="0" baseline="0" noProof="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Р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AEFF368-E751-4997-8B20-1DA957659B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727" y="3989496"/>
            <a:ext cx="2586667" cy="258666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36C367-89F8-4799-AA3A-D0710496BF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826" y="-367802"/>
            <a:ext cx="66468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07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0"/>
                            </p:stCondLst>
                            <p:childTnLst>
                              <p:par>
                                <p:cTn id="93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3000"/>
                            </p:stCondLst>
                            <p:childTnLst>
                              <p:par>
                                <p:cTn id="9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5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7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1000"/>
                            </p:stCondLst>
                            <p:childTnLst>
                              <p:par>
                                <p:cTn id="129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4000"/>
                            </p:stCondLst>
                            <p:childTnLst>
                              <p:par>
                                <p:cTn id="141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5000"/>
                            </p:stCondLst>
                            <p:childTnLst>
                              <p:par>
                                <p:cTn id="1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60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7000"/>
                            </p:stCondLst>
                            <p:childTnLst>
                              <p:par>
                                <p:cTn id="153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5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8000"/>
                            </p:stCondLst>
                            <p:childTnLst>
                              <p:par>
                                <p:cTn id="1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9000"/>
                            </p:stCondLst>
                            <p:childTnLst>
                              <p:par>
                                <p:cTn id="1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65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5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1000"/>
                            </p:stCondLst>
                            <p:childTnLst>
                              <p:par>
                                <p:cTn id="16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77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4000"/>
                            </p:stCondLst>
                            <p:childTnLst>
                              <p:par>
                                <p:cTn id="18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5000"/>
                            </p:stCondLst>
                            <p:childTnLst>
                              <p:par>
                                <p:cTn id="1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46000"/>
                            </p:stCondLst>
                            <p:childTnLst>
                              <p:par>
                                <p:cTn id="189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1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47000"/>
                            </p:stCondLst>
                            <p:childTnLst>
                              <p:par>
                                <p:cTn id="19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48000"/>
                            </p:stCondLst>
                            <p:childTnLst>
                              <p:par>
                                <p:cTn id="1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49000"/>
                            </p:stCondLst>
                            <p:childTnLst>
                              <p:par>
                                <p:cTn id="201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3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0000"/>
                            </p:stCondLst>
                            <p:childTnLst>
                              <p:par>
                                <p:cTn id="20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1000"/>
                            </p:stCondLst>
                            <p:childTnLst>
                              <p:par>
                                <p:cTn id="2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2000"/>
                            </p:stCondLst>
                            <p:childTnLst>
                              <p:par>
                                <p:cTn id="213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5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3000"/>
                            </p:stCondLst>
                            <p:childTnLst>
                              <p:par>
                                <p:cTn id="2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4000"/>
                            </p:stCondLst>
                            <p:childTnLst>
                              <p:par>
                                <p:cTn id="2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5000"/>
                            </p:stCondLst>
                            <p:childTnLst>
                              <p:par>
                                <p:cTn id="225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7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6000"/>
                            </p:stCondLst>
                            <p:childTnLst>
                              <p:par>
                                <p:cTn id="2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57000"/>
                            </p:stCondLst>
                            <p:childTnLst>
                              <p:par>
                                <p:cTn id="2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8000"/>
                            </p:stCondLst>
                            <p:childTnLst>
                              <p:par>
                                <p:cTn id="237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9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59000"/>
                            </p:stCondLst>
                            <p:childTnLst>
                              <p:par>
                                <p:cTn id="2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60000"/>
                            </p:stCondLst>
                            <p:childTnLst>
                              <p:par>
                                <p:cTn id="2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61000"/>
                            </p:stCondLst>
                            <p:childTnLst>
                              <p:par>
                                <p:cTn id="249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1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62000"/>
                            </p:stCondLst>
                            <p:childTnLst>
                              <p:par>
                                <p:cTn id="2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63000"/>
                            </p:stCondLst>
                            <p:childTnLst>
                              <p:par>
                                <p:cTn id="2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64000"/>
                            </p:stCondLst>
                            <p:childTnLst>
                              <p:par>
                                <p:cTn id="261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3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65000"/>
                            </p:stCondLst>
                            <p:childTnLst>
                              <p:par>
                                <p:cTn id="2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66000"/>
                            </p:stCondLst>
                            <p:childTnLst>
                              <p:par>
                                <p:cTn id="2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67000"/>
                            </p:stCondLst>
                            <p:childTnLst>
                              <p:par>
                                <p:cTn id="273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1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5" dur="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68000"/>
                            </p:stCondLst>
                            <p:childTnLst>
                              <p:par>
                                <p:cTn id="27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69000"/>
                            </p:stCondLst>
                            <p:childTnLst>
                              <p:par>
                                <p:cTn id="2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6" grpId="0"/>
      <p:bldP spid="6" grpId="1"/>
      <p:bldP spid="6" grpId="2"/>
      <p:bldP spid="7" grpId="0"/>
      <p:bldP spid="7" grpId="1"/>
      <p:bldP spid="7" grpId="2"/>
      <p:bldP spid="8" grpId="0"/>
      <p:bldP spid="8" grpId="1"/>
      <p:bldP spid="8" grpId="2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4" grpId="2"/>
      <p:bldP spid="15" grpId="0"/>
      <p:bldP spid="15" grpId="1"/>
      <p:bldP spid="15" grpId="2"/>
      <p:bldP spid="16" grpId="0"/>
      <p:bldP spid="16" grpId="1"/>
      <p:bldP spid="16" grpId="2"/>
      <p:bldP spid="17" grpId="0"/>
      <p:bldP spid="17" grpId="1"/>
      <p:bldP spid="17" grpId="2"/>
      <p:bldP spid="18" grpId="0"/>
      <p:bldP spid="18" grpId="1"/>
      <p:bldP spid="18" grpId="2"/>
      <p:bldP spid="19" grpId="0"/>
      <p:bldP spid="19" grpId="1"/>
      <p:bldP spid="19" grpId="2"/>
      <p:bldP spid="20" grpId="0"/>
      <p:bldP spid="20" grpId="1"/>
      <p:bldP spid="20" grpId="2"/>
      <p:bldP spid="21" grpId="0"/>
      <p:bldP spid="21" grpId="1"/>
      <p:bldP spid="21" grpId="2"/>
      <p:bldP spid="22" grpId="0"/>
      <p:bldP spid="22" grpId="1"/>
      <p:bldP spid="22" grpId="2"/>
      <p:bldP spid="23" grpId="0"/>
      <p:bldP spid="23" grpId="1"/>
      <p:bldP spid="23" grpId="2"/>
      <p:bldP spid="24" grpId="0"/>
      <p:bldP spid="24" grpId="1"/>
      <p:bldP spid="24" grpId="2"/>
      <p:bldP spid="25" grpId="0"/>
      <p:bldP spid="25" grpId="1"/>
      <p:bldP spid="25" grpId="2"/>
      <p:bldP spid="26" grpId="0"/>
      <p:bldP spid="26" grpId="1"/>
      <p:bldP spid="26" grpId="2"/>
      <p:bldP spid="27" grpId="0"/>
      <p:bldP spid="27" grpId="1"/>
      <p:bldP spid="27" grpId="2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9" ma:contentTypeDescription="Create a new document." ma:contentTypeScope="" ma:versionID="5e1721dc42eabbdb89f27411beacd27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650e71599116c5ea79f373734bbe33cb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03C8E9A-0470-4388-BEAD-FED7FE8EFA54}"/>
</file>

<file path=customXml/itemProps2.xml><?xml version="1.0" encoding="utf-8"?>
<ds:datastoreItem xmlns:ds="http://schemas.openxmlformats.org/officeDocument/2006/customXml" ds:itemID="{8CAEC7A3-807B-4980-93A4-B7356F107A80}"/>
</file>

<file path=customXml/itemProps3.xml><?xml version="1.0" encoding="utf-8"?>
<ds:datastoreItem xmlns:ds="http://schemas.openxmlformats.org/officeDocument/2006/customXml" ds:itemID="{E95A83EC-5DA1-424D-AEFA-FEC0C8716CFA}"/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23</Words>
  <Application>Microsoft Office PowerPoint</Application>
  <PresentationFormat>Широкий екран</PresentationFormat>
  <Paragraphs>23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4</cp:revision>
  <dcterms:created xsi:type="dcterms:W3CDTF">2026-03-05T19:29:32Z</dcterms:created>
  <dcterms:modified xsi:type="dcterms:W3CDTF">2026-03-05T20:15:01Z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