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8" d="100"/>
          <a:sy n="58" d="100"/>
        </p:scale>
        <p:origin x="1618" y="7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4CD8B4-C624-5082-C2F7-9F11CA305C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BD9AC4B-AA28-874F-65EA-587D6B7324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5C6462-9641-B3AD-697C-1AC43F16E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DB605-039B-450A-9157-82B244211B8A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89EFD2-AAC2-5333-8968-03E500897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C4AD0A-05AA-8A3B-8B4D-84C72291A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6AE1-FB46-4315-A5FC-471D43A46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483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D0C1F1-0C74-E3F3-1655-4CFE3D3D6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AACA61C-A535-ACF5-F37C-EF5831B1E5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3228E9-E030-535C-7995-197EC72CD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DB605-039B-450A-9157-82B244211B8A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D0B1D5-6C8F-85C1-DCB7-5F7AFBCC1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8E1501-5F43-697A-4A87-9D8108A25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6AE1-FB46-4315-A5FC-471D43A46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367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CDC5728-6400-1D64-817B-F6CCCF3CC5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65D3AB3-A57B-463E-D2CE-BC87E73C79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ED95C8-A4EF-8FED-D6C6-4607CCD94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DB605-039B-450A-9157-82B244211B8A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24687D-4179-36CF-AABA-1CADCCD6F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5FE374-5A96-A05A-9489-7EF49D642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6AE1-FB46-4315-A5FC-471D43A46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18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3E1365-F754-4F49-4D97-2ABB423C8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802CBB-3350-5D1E-139C-A50EBB34C4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8C9D5B-EDAA-BBDC-5542-F0ABAB3BC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DB605-039B-450A-9157-82B244211B8A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F7E1AB-4EA3-26AD-B373-C385C344F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0FDE73-DA71-6C09-46F2-B2BF60CBE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6AE1-FB46-4315-A5FC-471D43A46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922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DE6346-78CD-650A-CE21-56B179987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4A0677-C648-7196-CD86-85B043477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3EB707-8E27-6AA4-C1AB-043C1C91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DB605-039B-450A-9157-82B244211B8A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8504C9-E0D6-95F0-BC48-23AE45BDC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4CF262-DFD6-389C-7971-3BC302A07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6AE1-FB46-4315-A5FC-471D43A46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23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C61F97-9069-EF6D-4A6D-AF710C8EC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16DE17-D055-B5BE-69CF-B1DCE926CD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314401C-F706-8882-9DE2-B2A884983C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179831-EC73-2B22-1696-661261EEF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DB605-039B-450A-9157-82B244211B8A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996D7CD-E33A-9453-FE89-90410D82F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5585F2-CFFC-70D1-3EEC-7EB7943E8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6AE1-FB46-4315-A5FC-471D43A46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741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D6D83E-B790-1F9E-4630-767C64F2F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7F627A-A7E8-4369-1F82-2E0E5F942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9C4EB2D-2F49-B895-83C7-6C6CF7B56B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3D3ADD4-C754-39FB-6E68-C10965C51E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AD4308C-17E6-619E-E82D-71CFDD5D9D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D1F76D1-014B-89E1-E37B-0E7E64188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DB605-039B-450A-9157-82B244211B8A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38B4B18-A4DE-36B3-0755-353EAF645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BDE8C-6A90-B5DE-6832-F5B8C8159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6AE1-FB46-4315-A5FC-471D43A46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519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B2A337-7D39-018A-341B-80D86937F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3F01FCD-7D7A-255A-3FE1-2F8994F96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DB605-039B-450A-9157-82B244211B8A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23EA0B5-BEF2-F344-43E3-3FE0734C9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B4A2578-14D7-4F40-70D4-5E1F12A2F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6AE1-FB46-4315-A5FC-471D43A46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292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9787A7B-1D8D-8834-9E8E-62E5C915C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DB605-039B-450A-9157-82B244211B8A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D10AC09-7677-FCB3-A616-F2C73449A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AF49F79-E06C-B1F5-7C54-CF7C994F3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6AE1-FB46-4315-A5FC-471D43A46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071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2C9F3A-2E7F-8015-E257-56BC19FBC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C61123-79DF-8501-9815-E3F8411F7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BE1506-AFEA-097A-1067-47B49C0C0E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21FFC3-BEEC-57CC-7846-02056062F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DB605-039B-450A-9157-82B244211B8A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E61199-BDC9-F58B-DBE3-825B08917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6DD210-2ED1-60E5-70F4-BDC48A6AA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6AE1-FB46-4315-A5FC-471D43A46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529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C32665-9627-152D-F427-E7CC5F051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ACDFE6F-4E85-588E-8454-3EEE450AFB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49DCA8-8DE4-13A2-4EB6-F269C40CAF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F9E758-0019-60B1-1C4E-7D3ACB781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DB605-039B-450A-9157-82B244211B8A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52EB1D-0CF4-54A5-2345-0CBC5F8B1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4C098E-0144-9C13-F8CC-5C7F8709C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6AE1-FB46-4315-A5FC-471D43A46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224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16CA92-F666-DD2A-1698-E182F4716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42E003-36A3-87A9-2A60-A062604AA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B0944A-DD07-DF06-605E-2038D93A83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DB605-039B-450A-9157-82B244211B8A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4A82C4-20F0-58F0-B556-138C045A74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FBA7AC-E213-BA7B-1B09-11F42B1807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36AE1-FB46-4315-A5FC-471D43A46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328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openxmlformats.org/officeDocument/2006/relationships/image" Target="../media/image11.png"/><Relationship Id="rId26" Type="http://schemas.openxmlformats.org/officeDocument/2006/relationships/image" Target="../media/image18.png"/><Relationship Id="rId3" Type="http://schemas.openxmlformats.org/officeDocument/2006/relationships/image" Target="../media/image2.png"/><Relationship Id="rId21" Type="http://schemas.openxmlformats.org/officeDocument/2006/relationships/image" Target="../media/image13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microsoft.com/office/2007/relationships/hdphoto" Target="../media/hdphoto6.wdp"/><Relationship Id="rId25" Type="http://schemas.openxmlformats.org/officeDocument/2006/relationships/image" Target="../media/image17.png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20" Type="http://schemas.microsoft.com/office/2007/relationships/hdphoto" Target="../media/hdphoto7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24" Type="http://schemas.openxmlformats.org/officeDocument/2006/relationships/image" Target="../media/image16.png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23" Type="http://schemas.openxmlformats.org/officeDocument/2006/relationships/image" Target="../media/image15.png"/><Relationship Id="rId28" Type="http://schemas.openxmlformats.org/officeDocument/2006/relationships/image" Target="../media/image20.png"/><Relationship Id="rId10" Type="http://schemas.microsoft.com/office/2007/relationships/hdphoto" Target="../media/hdphoto3.wdp"/><Relationship Id="rId19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openxmlformats.org/officeDocument/2006/relationships/image" Target="../media/image14.png"/><Relationship Id="rId27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2B7232-CF96-47F3-E905-5D21771D4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8155" y="-31466"/>
            <a:ext cx="12343627" cy="688946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1A5433-A447-0CEE-E219-D0F535D8FF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867" y="4224867"/>
            <a:ext cx="2633133" cy="2633133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041AD24D-A427-C74C-AF64-672F5C82D195}"/>
              </a:ext>
            </a:extLst>
          </p:cNvPr>
          <p:cNvGrpSpPr/>
          <p:nvPr/>
        </p:nvGrpSpPr>
        <p:grpSpPr>
          <a:xfrm>
            <a:off x="5807058" y="-124432"/>
            <a:ext cx="3360025" cy="3035397"/>
            <a:chOff x="5807058" y="-124432"/>
            <a:chExt cx="3360025" cy="3035397"/>
          </a:xfrm>
          <a:effectLst>
            <a:glow rad="127000">
              <a:schemeClr val="bg1"/>
            </a:glow>
          </a:effectLst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256A7F46-9035-D850-FDCB-588B751F8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07058" y="118755"/>
              <a:ext cx="2798307" cy="2792210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10D7208F-1B3D-05BA-0916-7679CFB08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72926" y="-124432"/>
              <a:ext cx="2594157" cy="2594157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F3906569-4B33-D03F-3EA0-972D7A93FFFE}"/>
              </a:ext>
            </a:extLst>
          </p:cNvPr>
          <p:cNvGrpSpPr/>
          <p:nvPr/>
        </p:nvGrpSpPr>
        <p:grpSpPr>
          <a:xfrm>
            <a:off x="7573598" y="1603180"/>
            <a:ext cx="3386361" cy="3147021"/>
            <a:chOff x="7515370" y="1864351"/>
            <a:chExt cx="3386361" cy="3147021"/>
          </a:xfrm>
          <a:effectLst>
            <a:glow rad="127000">
              <a:schemeClr val="bg1"/>
            </a:glow>
          </a:effectLst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34CE89EA-79D9-B021-A534-02883A0E9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15370" y="2219162"/>
              <a:ext cx="2798307" cy="2792210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BE5C5B67-9C35-31EA-C17A-95D01DB10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43457" y1="33789" x2="36230" y2="41309"/>
                          <a14:foregroundMark x1="36230" y1="41309" x2="35645" y2="47363"/>
                          <a14:foregroundMark x1="34473" y1="38770" x2="38184" y2="42969"/>
                          <a14:foregroundMark x1="36816" y1="36133" x2="38574" y2="38379"/>
                          <a14:foregroundMark x1="34473" y1="41504" x2="38574" y2="46484"/>
                          <a14:backgroundMark x1="48340" y1="44043" x2="46484" y2="49023"/>
                          <a14:backgroundMark x1="72949" y1="52344" x2="70410" y2="602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19915" y="1864351"/>
              <a:ext cx="2381816" cy="2647118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6C721EC2-CD13-0B93-2161-D4E1A8B466DD}"/>
              </a:ext>
            </a:extLst>
          </p:cNvPr>
          <p:cNvGrpSpPr/>
          <p:nvPr/>
        </p:nvGrpSpPr>
        <p:grpSpPr>
          <a:xfrm>
            <a:off x="3785253" y="1783265"/>
            <a:ext cx="3240131" cy="2815826"/>
            <a:chOff x="4132536" y="2195546"/>
            <a:chExt cx="3240131" cy="2815826"/>
          </a:xfrm>
          <a:effectLst>
            <a:glow rad="127000">
              <a:schemeClr val="bg1"/>
            </a:glow>
          </a:effectLst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A6576B8-4202-3A62-B22F-87E36BEA3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32536" y="2219162"/>
              <a:ext cx="2798307" cy="2792210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1B8F54CB-72D5-EF30-F9E9-6A7A896D7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98229" y="2195546"/>
              <a:ext cx="2274438" cy="2274438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1B65C2AD-C962-EB0D-57AC-41F3B9E86DA3}"/>
              </a:ext>
            </a:extLst>
          </p:cNvPr>
          <p:cNvGrpSpPr/>
          <p:nvPr/>
        </p:nvGrpSpPr>
        <p:grpSpPr>
          <a:xfrm>
            <a:off x="6708160" y="3665648"/>
            <a:ext cx="3569167" cy="3332688"/>
            <a:chOff x="6015165" y="3777523"/>
            <a:chExt cx="3569167" cy="3332688"/>
          </a:xfrm>
          <a:effectLst>
            <a:glow rad="127000">
              <a:schemeClr val="bg1"/>
            </a:glow>
          </a:effectLst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7BF8DF0B-E076-9C8E-C2A5-B15C99D0E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5165" y="4316211"/>
              <a:ext cx="2794000" cy="2794000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DE8EF1D1-B5C3-62AF-031C-DB586054D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83454" y="3777523"/>
              <a:ext cx="2900878" cy="3301328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38979CF9-A8A3-CC2A-41BA-CB898632FA67}"/>
              </a:ext>
            </a:extLst>
          </p:cNvPr>
          <p:cNvGrpSpPr/>
          <p:nvPr/>
        </p:nvGrpSpPr>
        <p:grpSpPr>
          <a:xfrm>
            <a:off x="4012306" y="3373115"/>
            <a:ext cx="3800066" cy="3373774"/>
            <a:chOff x="2988660" y="3736437"/>
            <a:chExt cx="3800066" cy="3373774"/>
          </a:xfrm>
          <a:effectLst>
            <a:glow rad="127000">
              <a:schemeClr val="bg1"/>
            </a:glow>
          </a:effectLst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756118CD-3721-6EF0-25BC-C48B599FB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88660" y="4318001"/>
              <a:ext cx="2798307" cy="2792210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079FC015-8FD1-86A1-98A2-D906BEF58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51823" y="3736437"/>
              <a:ext cx="3036903" cy="3364103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9847302D-5D60-DDB7-A0B6-526EC44F4500}"/>
              </a:ext>
            </a:extLst>
          </p:cNvPr>
          <p:cNvGrpSpPr/>
          <p:nvPr/>
        </p:nvGrpSpPr>
        <p:grpSpPr>
          <a:xfrm>
            <a:off x="1201436" y="3200476"/>
            <a:ext cx="3789753" cy="3179797"/>
            <a:chOff x="190353" y="3930414"/>
            <a:chExt cx="3789753" cy="3179797"/>
          </a:xfrm>
          <a:effectLst>
            <a:glow rad="127000">
              <a:schemeClr val="bg1"/>
            </a:glow>
          </a:effectLst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EF9C40AA-0BF5-7511-C14A-D0700D1F5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0353" y="4318001"/>
              <a:ext cx="2798307" cy="2792210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74D7179-37C9-0617-B94B-ADBAE7438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1362" y="3930414"/>
              <a:ext cx="2988744" cy="298874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54B80C27-2CAC-5DC2-4EA2-70D2A12074B7}"/>
              </a:ext>
            </a:extLst>
          </p:cNvPr>
          <p:cNvGrpSpPr/>
          <p:nvPr/>
        </p:nvGrpSpPr>
        <p:grpSpPr>
          <a:xfrm>
            <a:off x="958067" y="202958"/>
            <a:ext cx="3135073" cy="2386623"/>
            <a:chOff x="958067" y="202958"/>
            <a:chExt cx="3135073" cy="2386623"/>
          </a:xfrm>
          <a:effectLst>
            <a:glow>
              <a:schemeClr val="bg1"/>
            </a:glow>
          </a:effectLst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11F6009D-F2A4-F18C-B7DB-E8BF8302C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8067" y="215925"/>
              <a:ext cx="1742066" cy="1742066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9AAB2565-86F0-7A3B-12CF-7AB323E3D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06517" y="202958"/>
              <a:ext cx="2386623" cy="2386623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55272B73-9BAF-84AF-F563-2C358255245C}"/>
              </a:ext>
            </a:extLst>
          </p:cNvPr>
          <p:cNvGrpSpPr/>
          <p:nvPr/>
        </p:nvGrpSpPr>
        <p:grpSpPr>
          <a:xfrm>
            <a:off x="145662" y="-194598"/>
            <a:ext cx="4588155" cy="3194917"/>
            <a:chOff x="507730" y="-289973"/>
            <a:chExt cx="4588155" cy="3194917"/>
          </a:xfrm>
        </p:grpSpPr>
        <p:sp>
          <p:nvSpPr>
            <p:cNvPr id="38" name="Прямоугольник: скругленные углы 37">
              <a:extLst>
                <a:ext uri="{FF2B5EF4-FFF2-40B4-BE49-F238E27FC236}">
                  <a16:creationId xmlns:a16="http://schemas.microsoft.com/office/drawing/2014/main" id="{CA5F68D8-EA35-F36B-1CB4-50B0991E1F11}"/>
                </a:ext>
              </a:extLst>
            </p:cNvPr>
            <p:cNvSpPr/>
            <p:nvPr/>
          </p:nvSpPr>
          <p:spPr>
            <a:xfrm>
              <a:off x="1152247" y="477727"/>
              <a:ext cx="3259686" cy="1819276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glow>
                    <a:schemeClr val="accent1">
                      <a:alpha val="82000"/>
                    </a:schemeClr>
                  </a:glow>
                </a:effectLst>
              </a:endParaRPr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B345A057-8966-63B2-A9EA-FFE980DEF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7730" y="-289973"/>
              <a:ext cx="3194917" cy="3194917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CBF63DBE-F268-2EEC-3DD3-999C32F64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96352" y="-212509"/>
              <a:ext cx="2899533" cy="3117453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28E53E10-539B-0ABA-B5F4-EE68564555FC}"/>
              </a:ext>
            </a:extLst>
          </p:cNvPr>
          <p:cNvGrpSpPr/>
          <p:nvPr/>
        </p:nvGrpSpPr>
        <p:grpSpPr>
          <a:xfrm>
            <a:off x="234345" y="-80703"/>
            <a:ext cx="4156099" cy="3102395"/>
            <a:chOff x="686120" y="996960"/>
            <a:chExt cx="4156099" cy="3102395"/>
          </a:xfrm>
        </p:grpSpPr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B3274911-67CB-00AC-4D0A-7FB54E895F4F}"/>
                </a:ext>
              </a:extLst>
            </p:cNvPr>
            <p:cNvSpPr/>
            <p:nvPr/>
          </p:nvSpPr>
          <p:spPr>
            <a:xfrm>
              <a:off x="1207306" y="1658260"/>
              <a:ext cx="3259686" cy="1819276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2EFEE164-AFC3-1E81-47D6-FCA763757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6120" y="996960"/>
              <a:ext cx="3102395" cy="3102395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BC325558-EF2D-29C5-E262-6AF137856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58476" y="1058725"/>
              <a:ext cx="2383743" cy="3001653"/>
            </a:xfrm>
            <a:prstGeom prst="rect">
              <a:avLst/>
            </a:prstGeom>
          </p:spPr>
        </p:pic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D0EBAF72-683F-6CE0-70E0-AB123FE0BEE7}"/>
              </a:ext>
            </a:extLst>
          </p:cNvPr>
          <p:cNvGrpSpPr/>
          <p:nvPr/>
        </p:nvGrpSpPr>
        <p:grpSpPr>
          <a:xfrm>
            <a:off x="342375" y="-518860"/>
            <a:ext cx="4489595" cy="3976923"/>
            <a:chOff x="684640" y="-639445"/>
            <a:chExt cx="4489595" cy="3976923"/>
          </a:xfrm>
        </p:grpSpPr>
        <p:sp>
          <p:nvSpPr>
            <p:cNvPr id="51" name="Прямоугольник: скругленные углы 50">
              <a:extLst>
                <a:ext uri="{FF2B5EF4-FFF2-40B4-BE49-F238E27FC236}">
                  <a16:creationId xmlns:a16="http://schemas.microsoft.com/office/drawing/2014/main" id="{EDE66372-48A7-B8B4-1804-B84EBA6E95DC}"/>
                </a:ext>
              </a:extLst>
            </p:cNvPr>
            <p:cNvSpPr/>
            <p:nvPr/>
          </p:nvSpPr>
          <p:spPr>
            <a:xfrm>
              <a:off x="1105402" y="456048"/>
              <a:ext cx="3302965" cy="1868568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278DBC95-1BF7-26E5-610E-8C2BDD1E8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640" y="-170977"/>
              <a:ext cx="2922116" cy="2922116"/>
            </a:xfrm>
            <a:prstGeom prst="rect">
              <a:avLst/>
            </a:prstGeom>
          </p:spPr>
        </p:pic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81D4743C-52E4-6BDA-83B7-8AB717717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68905" y="-639445"/>
              <a:ext cx="3305330" cy="3976923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F0191056-CC4D-D61B-9797-826CB55E1D41}"/>
              </a:ext>
            </a:extLst>
          </p:cNvPr>
          <p:cNvGrpSpPr/>
          <p:nvPr/>
        </p:nvGrpSpPr>
        <p:grpSpPr>
          <a:xfrm>
            <a:off x="323566" y="-66028"/>
            <a:ext cx="4316402" cy="2988131"/>
            <a:chOff x="632813" y="-200910"/>
            <a:chExt cx="4316402" cy="2988131"/>
          </a:xfrm>
        </p:grpSpPr>
        <p:sp>
          <p:nvSpPr>
            <p:cNvPr id="54" name="Прямоугольник: скругленные углы 53">
              <a:extLst>
                <a:ext uri="{FF2B5EF4-FFF2-40B4-BE49-F238E27FC236}">
                  <a16:creationId xmlns:a16="http://schemas.microsoft.com/office/drawing/2014/main" id="{B1B058B4-C9CB-CF43-3FE7-57E782F48922}"/>
                </a:ext>
              </a:extLst>
            </p:cNvPr>
            <p:cNvSpPr/>
            <p:nvPr/>
          </p:nvSpPr>
          <p:spPr>
            <a:xfrm>
              <a:off x="1038631" y="410743"/>
              <a:ext cx="3404897" cy="1921716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10B2CE0A-56B4-3B66-9C41-BE0AEBE56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13" y="-200910"/>
              <a:ext cx="2988131" cy="2988131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B9CE101D-C9D7-D827-C3D5-287463369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41723" y="-70159"/>
              <a:ext cx="2807492" cy="2807492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42411007-9FE4-B7D8-92B6-D823B0B88027}"/>
              </a:ext>
            </a:extLst>
          </p:cNvPr>
          <p:cNvGrpSpPr/>
          <p:nvPr/>
        </p:nvGrpSpPr>
        <p:grpSpPr>
          <a:xfrm>
            <a:off x="157336" y="-661599"/>
            <a:ext cx="5166958" cy="4311512"/>
            <a:chOff x="505216" y="-743095"/>
            <a:chExt cx="5166958" cy="4311512"/>
          </a:xfrm>
        </p:grpSpPr>
        <p:sp>
          <p:nvSpPr>
            <p:cNvPr id="57" name="Прямоугольник: скругленные углы 56">
              <a:extLst>
                <a:ext uri="{FF2B5EF4-FFF2-40B4-BE49-F238E27FC236}">
                  <a16:creationId xmlns:a16="http://schemas.microsoft.com/office/drawing/2014/main" id="{000CD748-CD91-149D-ACE9-03842FE29596}"/>
                </a:ext>
              </a:extLst>
            </p:cNvPr>
            <p:cNvSpPr/>
            <p:nvPr/>
          </p:nvSpPr>
          <p:spPr>
            <a:xfrm>
              <a:off x="1067838" y="461963"/>
              <a:ext cx="3420071" cy="1920190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A6112B0F-DF3D-66E4-1C16-736BC53E9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5216" y="-219227"/>
              <a:ext cx="3105256" cy="3105256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6C10CE9B-33F7-596B-8F35-A532C4A59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43871" y="-743095"/>
              <a:ext cx="4228303" cy="4311512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321014A6-6771-9EA0-AC0F-66367381C5D0}"/>
              </a:ext>
            </a:extLst>
          </p:cNvPr>
          <p:cNvGrpSpPr/>
          <p:nvPr/>
        </p:nvGrpSpPr>
        <p:grpSpPr>
          <a:xfrm>
            <a:off x="208952" y="-366717"/>
            <a:ext cx="4904580" cy="3859802"/>
            <a:chOff x="548074" y="-462465"/>
            <a:chExt cx="4904580" cy="3859802"/>
          </a:xfrm>
        </p:grpSpPr>
        <p:sp>
          <p:nvSpPr>
            <p:cNvPr id="60" name="Прямоугольник: скругленные углы 59">
              <a:extLst>
                <a:ext uri="{FF2B5EF4-FFF2-40B4-BE49-F238E27FC236}">
                  <a16:creationId xmlns:a16="http://schemas.microsoft.com/office/drawing/2014/main" id="{C55E76D1-B225-381C-E2DC-125B0AB5A26B}"/>
                </a:ext>
              </a:extLst>
            </p:cNvPr>
            <p:cNvSpPr/>
            <p:nvPr/>
          </p:nvSpPr>
          <p:spPr>
            <a:xfrm>
              <a:off x="1067189" y="435220"/>
              <a:ext cx="3430533" cy="1916243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EF44CFD0-0908-A237-86C5-EF08C5587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8074" y="-83161"/>
              <a:ext cx="2993683" cy="2993683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C154E10C-CBB1-8ED6-114D-A2CB16E97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92852" y="-462465"/>
              <a:ext cx="3859802" cy="3859802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C9C37CA8-86C2-B7E7-2CED-0237C6FA4A7E}"/>
              </a:ext>
            </a:extLst>
          </p:cNvPr>
          <p:cNvGrpSpPr/>
          <p:nvPr/>
        </p:nvGrpSpPr>
        <p:grpSpPr>
          <a:xfrm>
            <a:off x="4433777" y="1205048"/>
            <a:ext cx="6045003" cy="5402171"/>
            <a:chOff x="4120292" y="1488332"/>
            <a:chExt cx="6045003" cy="5402171"/>
          </a:xfrm>
          <a:effectLst>
            <a:glow rad="127000">
              <a:schemeClr val="bg1"/>
            </a:glow>
          </a:effectLst>
        </p:grpSpPr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AD87F591-EFBE-D051-20CF-8CD4B0A29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0292" y="1488332"/>
              <a:ext cx="5402171" cy="5402171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CA275011-620A-28E5-0284-EE5F47F0C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66987" y="1997334"/>
              <a:ext cx="2798308" cy="2798308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C25CBB0B-1E6E-9213-FCA9-169E6EC030D4}"/>
              </a:ext>
            </a:extLst>
          </p:cNvPr>
          <p:cNvGrpSpPr/>
          <p:nvPr/>
        </p:nvGrpSpPr>
        <p:grpSpPr>
          <a:xfrm>
            <a:off x="850832" y="14597"/>
            <a:ext cx="3265178" cy="2952362"/>
            <a:chOff x="473429" y="135139"/>
            <a:chExt cx="3265178" cy="2952362"/>
          </a:xfrm>
          <a:effectLst>
            <a:glow rad="127000">
              <a:schemeClr val="bg1"/>
            </a:glow>
          </a:effectLst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04E78D88-5011-63A5-9605-D4D91EBF9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429" y="325123"/>
              <a:ext cx="2000934" cy="2000934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CD503074-9576-BE35-41B4-38ABEE229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7582" y="135139"/>
              <a:ext cx="2591025" cy="2952362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2322B07B-33B0-B77A-6275-31745071086F}"/>
              </a:ext>
            </a:extLst>
          </p:cNvPr>
          <p:cNvGrpSpPr/>
          <p:nvPr/>
        </p:nvGrpSpPr>
        <p:grpSpPr>
          <a:xfrm>
            <a:off x="782582" y="-76658"/>
            <a:ext cx="3269535" cy="2952363"/>
            <a:chOff x="477389" y="35302"/>
            <a:chExt cx="3269535" cy="2952363"/>
          </a:xfrm>
          <a:effectLst>
            <a:glow rad="127000">
              <a:schemeClr val="bg1"/>
            </a:glow>
          </a:effectLst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2968CC9A-71F0-A21C-1B75-02449847A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7389" y="332133"/>
              <a:ext cx="2014581" cy="2014581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B91F85D3-9056-76CD-A193-8F8C39A49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63181" y="35302"/>
              <a:ext cx="2383743" cy="2952363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386B15F6-60D2-56F6-616F-18C1AA80D939}"/>
              </a:ext>
            </a:extLst>
          </p:cNvPr>
          <p:cNvGrpSpPr/>
          <p:nvPr/>
        </p:nvGrpSpPr>
        <p:grpSpPr>
          <a:xfrm>
            <a:off x="181381" y="3924192"/>
            <a:ext cx="4049371" cy="2853183"/>
            <a:chOff x="622092" y="3825004"/>
            <a:chExt cx="4049371" cy="2853183"/>
          </a:xfrm>
        </p:grpSpPr>
        <p:sp>
          <p:nvSpPr>
            <p:cNvPr id="79" name="Прямоугольник: скругленные углы 78">
              <a:extLst>
                <a:ext uri="{FF2B5EF4-FFF2-40B4-BE49-F238E27FC236}">
                  <a16:creationId xmlns:a16="http://schemas.microsoft.com/office/drawing/2014/main" id="{4954BB68-A12A-5592-AE72-790B49BE3B03}"/>
                </a:ext>
              </a:extLst>
            </p:cNvPr>
            <p:cNvSpPr/>
            <p:nvPr/>
          </p:nvSpPr>
          <p:spPr>
            <a:xfrm>
              <a:off x="972016" y="4300105"/>
              <a:ext cx="3377106" cy="1854650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68BC0544-894A-0B18-0C20-F67801BF8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66612" y="3825004"/>
              <a:ext cx="2804851" cy="2804851"/>
            </a:xfrm>
            <a:prstGeom prst="rect">
              <a:avLst/>
            </a:prstGeom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2F56CF6C-B213-3F31-76E2-6EDDB6DBE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2092" y="3825005"/>
              <a:ext cx="2591025" cy="2853182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AFA186F6-014A-39B0-7F96-F01EE35BB5FF}"/>
              </a:ext>
            </a:extLst>
          </p:cNvPr>
          <p:cNvGrpSpPr/>
          <p:nvPr/>
        </p:nvGrpSpPr>
        <p:grpSpPr>
          <a:xfrm>
            <a:off x="422375" y="3832025"/>
            <a:ext cx="4043495" cy="3011378"/>
            <a:chOff x="717142" y="3769747"/>
            <a:chExt cx="4043495" cy="3011378"/>
          </a:xfrm>
        </p:grpSpPr>
        <p:sp>
          <p:nvSpPr>
            <p:cNvPr id="88" name="Прямоугольник: скругленные углы 87">
              <a:extLst>
                <a:ext uri="{FF2B5EF4-FFF2-40B4-BE49-F238E27FC236}">
                  <a16:creationId xmlns:a16="http://schemas.microsoft.com/office/drawing/2014/main" id="{FDE58AFA-552F-5DE1-BE73-415B69B39CFB}"/>
                </a:ext>
              </a:extLst>
            </p:cNvPr>
            <p:cNvSpPr/>
            <p:nvPr/>
          </p:nvSpPr>
          <p:spPr>
            <a:xfrm>
              <a:off x="852444" y="4300105"/>
              <a:ext cx="3544673" cy="1870696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30C1BD10-8C69-6B43-2CDE-2FAC2B965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93212" y="3769747"/>
              <a:ext cx="2967425" cy="2967425"/>
            </a:xfrm>
            <a:prstGeom prst="rect">
              <a:avLst/>
            </a:prstGeom>
          </p:spPr>
        </p:pic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6375EACB-EE4D-C891-72C2-C0D426807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142" y="3769747"/>
              <a:ext cx="2383743" cy="3011378"/>
            </a:xfrm>
            <a:prstGeom prst="rect">
              <a:avLst/>
            </a:prstGeom>
          </p:spPr>
        </p:pic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71D3DD6C-DEDA-F72B-451A-F7135CC8CA96}"/>
              </a:ext>
            </a:extLst>
          </p:cNvPr>
          <p:cNvGrpSpPr/>
          <p:nvPr/>
        </p:nvGrpSpPr>
        <p:grpSpPr>
          <a:xfrm>
            <a:off x="820815" y="240640"/>
            <a:ext cx="3309762" cy="2443040"/>
            <a:chOff x="443915" y="319412"/>
            <a:chExt cx="3309762" cy="2443040"/>
          </a:xfrm>
          <a:effectLst>
            <a:glow rad="127000">
              <a:schemeClr val="bg1"/>
            </a:glow>
          </a:effectLst>
        </p:grpSpPr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028336DC-0827-689D-77F3-595F5E578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3915" y="319412"/>
              <a:ext cx="2019014" cy="2019014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266A4925-300A-AF3F-CE2B-FFD8DDB1C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5502" y="324277"/>
              <a:ext cx="2438175" cy="2438175"/>
            </a:xfrm>
            <a:prstGeom prst="rect">
              <a:avLst/>
            </a:prstGeom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30BA8EA3-0C9E-5D36-FD35-C2001AE86244}"/>
              </a:ext>
            </a:extLst>
          </p:cNvPr>
          <p:cNvGrpSpPr/>
          <p:nvPr/>
        </p:nvGrpSpPr>
        <p:grpSpPr>
          <a:xfrm>
            <a:off x="246160" y="3949170"/>
            <a:ext cx="4008061" cy="2842726"/>
            <a:chOff x="718774" y="3888102"/>
            <a:chExt cx="4008061" cy="2842726"/>
          </a:xfrm>
        </p:grpSpPr>
        <p:sp>
          <p:nvSpPr>
            <p:cNvPr id="94" name="Прямоугольник: скругленные углы 93">
              <a:extLst>
                <a:ext uri="{FF2B5EF4-FFF2-40B4-BE49-F238E27FC236}">
                  <a16:creationId xmlns:a16="http://schemas.microsoft.com/office/drawing/2014/main" id="{67658064-C30D-E50F-333F-3A4D534C8692}"/>
                </a:ext>
              </a:extLst>
            </p:cNvPr>
            <p:cNvSpPr/>
            <p:nvPr/>
          </p:nvSpPr>
          <p:spPr>
            <a:xfrm>
              <a:off x="951713" y="4336876"/>
              <a:ext cx="3589160" cy="1854650"/>
            </a:xfrm>
            <a:prstGeom prst="roundRect">
              <a:avLst/>
            </a:prstGeom>
            <a:solidFill>
              <a:schemeClr val="lt1">
                <a:alpha val="80000"/>
              </a:schemeClr>
            </a:solidFill>
            <a:effectLst>
              <a:glow>
                <a:schemeClr val="accent1">
                  <a:alpha val="9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B46E290F-8CA5-0C27-6149-513765AAC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84109" y="3888102"/>
              <a:ext cx="2842726" cy="2842726"/>
            </a:xfrm>
            <a:prstGeom prst="rect">
              <a:avLst/>
            </a:prstGeom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0BBFC747-7D01-2A42-7712-075D01493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8774" y="4030920"/>
              <a:ext cx="2645728" cy="2645728"/>
            </a:xfrm>
            <a:prstGeom prst="rect">
              <a:avLst/>
            </a:prstGeom>
          </p:spPr>
        </p:pic>
      </p:grp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348269E7-EEFE-8A4D-1AE9-3B9B2AB04C13}"/>
              </a:ext>
            </a:extLst>
          </p:cNvPr>
          <p:cNvGrpSpPr/>
          <p:nvPr/>
        </p:nvGrpSpPr>
        <p:grpSpPr>
          <a:xfrm>
            <a:off x="951373" y="-330511"/>
            <a:ext cx="3205885" cy="3364666"/>
            <a:chOff x="780019" y="-3178607"/>
            <a:chExt cx="3205885" cy="3364666"/>
          </a:xfrm>
          <a:effectLst>
            <a:glow rad="127000">
              <a:schemeClr val="bg1"/>
            </a:glow>
          </a:effectLst>
        </p:grpSpPr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384C0220-1922-FDCC-9E2E-023B1F38A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0019" y="-2634336"/>
              <a:ext cx="1947186" cy="1947186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A39779BB-5813-1177-B493-633FD8529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14377" y="-3178607"/>
              <a:ext cx="2471527" cy="3364666"/>
            </a:xfrm>
            <a:prstGeom prst="rect">
              <a:avLst/>
            </a:prstGeom>
          </p:spPr>
        </p:pic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5CAA8BC9-E65D-3CC5-BB7C-399C48489D74}"/>
              </a:ext>
            </a:extLst>
          </p:cNvPr>
          <p:cNvGrpSpPr/>
          <p:nvPr/>
        </p:nvGrpSpPr>
        <p:grpSpPr>
          <a:xfrm>
            <a:off x="-148358" y="3379135"/>
            <a:ext cx="4478072" cy="3943297"/>
            <a:chOff x="324713" y="3312635"/>
            <a:chExt cx="4478072" cy="3943297"/>
          </a:xfrm>
        </p:grpSpPr>
        <p:sp>
          <p:nvSpPr>
            <p:cNvPr id="100" name="Прямоугольник: скругленные углы 99">
              <a:extLst>
                <a:ext uri="{FF2B5EF4-FFF2-40B4-BE49-F238E27FC236}">
                  <a16:creationId xmlns:a16="http://schemas.microsoft.com/office/drawing/2014/main" id="{2C2E669D-9B9B-087B-FE10-E012687D899D}"/>
                </a:ext>
              </a:extLst>
            </p:cNvPr>
            <p:cNvSpPr/>
            <p:nvPr/>
          </p:nvSpPr>
          <p:spPr>
            <a:xfrm>
              <a:off x="937528" y="4278903"/>
              <a:ext cx="3599629" cy="1908866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D728309D-E85D-BC2F-B9F8-5350345F3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60059" y="3842357"/>
              <a:ext cx="2842726" cy="2842726"/>
            </a:xfrm>
            <a:prstGeom prst="rect">
              <a:avLst/>
            </a:prstGeom>
          </p:spPr>
        </p:pic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7AD9D20C-9D2A-85DC-E151-6252FDD93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4713" y="3312635"/>
              <a:ext cx="3471584" cy="3943297"/>
            </a:xfrm>
            <a:prstGeom prst="rect">
              <a:avLst/>
            </a:prstGeom>
          </p:spPr>
        </p:pic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859A06DA-7C7E-8408-EF70-17E7593D4772}"/>
              </a:ext>
            </a:extLst>
          </p:cNvPr>
          <p:cNvGrpSpPr/>
          <p:nvPr/>
        </p:nvGrpSpPr>
        <p:grpSpPr>
          <a:xfrm>
            <a:off x="908093" y="-346010"/>
            <a:ext cx="3473211" cy="3355433"/>
            <a:chOff x="1222502" y="-2791373"/>
            <a:chExt cx="3473211" cy="3355433"/>
          </a:xfrm>
          <a:effectLst>
            <a:glow rad="127000">
              <a:schemeClr val="bg1"/>
            </a:glow>
          </a:effectLst>
        </p:grpSpPr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684754CD-8279-9C80-0315-4B0194A3F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2502" y="-2282831"/>
              <a:ext cx="1981706" cy="1981706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29B44789-431C-586F-F6B4-B475D72C1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84318" y="-2791373"/>
              <a:ext cx="2811395" cy="3355433"/>
            </a:xfrm>
            <a:prstGeom prst="rect">
              <a:avLst/>
            </a:prstGeom>
          </p:spPr>
        </p:pic>
      </p:grpSp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B0F7B633-C3A1-B0FC-1B77-F288B2B2322C}"/>
              </a:ext>
            </a:extLst>
          </p:cNvPr>
          <p:cNvGrpSpPr/>
          <p:nvPr/>
        </p:nvGrpSpPr>
        <p:grpSpPr>
          <a:xfrm>
            <a:off x="-360710" y="3366312"/>
            <a:ext cx="4798225" cy="3939886"/>
            <a:chOff x="115233" y="3313467"/>
            <a:chExt cx="4798225" cy="3939886"/>
          </a:xfrm>
        </p:grpSpPr>
        <p:sp>
          <p:nvSpPr>
            <p:cNvPr id="106" name="Прямоугольник: скругленные углы 105">
              <a:extLst>
                <a:ext uri="{FF2B5EF4-FFF2-40B4-BE49-F238E27FC236}">
                  <a16:creationId xmlns:a16="http://schemas.microsoft.com/office/drawing/2014/main" id="{44EC3CAD-36A0-BE7B-CEFE-9BE37CC9B6B4}"/>
                </a:ext>
              </a:extLst>
            </p:cNvPr>
            <p:cNvSpPr/>
            <p:nvPr/>
          </p:nvSpPr>
          <p:spPr>
            <a:xfrm>
              <a:off x="937528" y="4299309"/>
              <a:ext cx="3638115" cy="1904276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C3A120D6-B1DD-81A9-1258-E4DA22B5F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50777" y="3844342"/>
              <a:ext cx="2762681" cy="2762681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69563738-4639-91AD-9D54-FBDE0C5E5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5233" y="3313467"/>
              <a:ext cx="3939886" cy="3939886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511999DA-E4C0-C65E-101C-5B8036BE2D90}"/>
              </a:ext>
            </a:extLst>
          </p:cNvPr>
          <p:cNvGrpSpPr/>
          <p:nvPr/>
        </p:nvGrpSpPr>
        <p:grpSpPr>
          <a:xfrm>
            <a:off x="951373" y="-478547"/>
            <a:ext cx="3501396" cy="3653231"/>
            <a:chOff x="1670215" y="-2957417"/>
            <a:chExt cx="3501396" cy="3653231"/>
          </a:xfrm>
          <a:effectLst>
            <a:glow rad="127000">
              <a:schemeClr val="bg1"/>
            </a:glow>
          </a:effectLst>
        </p:grpSpPr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5534F5B3-9453-8A49-9C64-D59591A4D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70215" y="-2353632"/>
              <a:ext cx="1916243" cy="1916243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6945F9DB-8B96-D179-4FA7-E0D546611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74085" y="-2957417"/>
              <a:ext cx="2997526" cy="3653231"/>
            </a:xfrm>
            <a:prstGeom prst="rect">
              <a:avLst/>
            </a:prstGeom>
          </p:spPr>
        </p:pic>
      </p:grpSp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id="{597C2030-0047-50DA-DEEA-206CB482FCD0}"/>
              </a:ext>
            </a:extLst>
          </p:cNvPr>
          <p:cNvGrpSpPr/>
          <p:nvPr/>
        </p:nvGrpSpPr>
        <p:grpSpPr>
          <a:xfrm>
            <a:off x="-183473" y="3588062"/>
            <a:ext cx="4556567" cy="3642024"/>
            <a:chOff x="316933" y="3536162"/>
            <a:chExt cx="4556567" cy="3642024"/>
          </a:xfrm>
        </p:grpSpPr>
        <p:sp>
          <p:nvSpPr>
            <p:cNvPr id="112" name="Прямоугольник: скругленные углы 111">
              <a:extLst>
                <a:ext uri="{FF2B5EF4-FFF2-40B4-BE49-F238E27FC236}">
                  <a16:creationId xmlns:a16="http://schemas.microsoft.com/office/drawing/2014/main" id="{8D1D696B-9EDA-2A10-ACC0-6689A9BD3193}"/>
                </a:ext>
              </a:extLst>
            </p:cNvPr>
            <p:cNvSpPr/>
            <p:nvPr/>
          </p:nvSpPr>
          <p:spPr>
            <a:xfrm>
              <a:off x="968703" y="4299309"/>
              <a:ext cx="3638115" cy="1888459"/>
            </a:xfrm>
            <a:prstGeom prst="roundRect">
              <a:avLst/>
            </a:prstGeom>
            <a:solidFill>
              <a:schemeClr val="lt1">
                <a:alpha val="80000"/>
              </a:schemeClr>
            </a:solidFill>
            <a:effectLst>
              <a:glow>
                <a:schemeClr val="accent1">
                  <a:alpha val="8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id="{3521499F-3B6D-725E-1638-AB1DE0AAE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9451" y="4003461"/>
              <a:ext cx="2614049" cy="2614049"/>
            </a:xfrm>
            <a:prstGeom prst="rect">
              <a:avLst/>
            </a:prstGeom>
          </p:spPr>
        </p:pic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7B318039-7D62-4140-E84A-ABBF9FB3D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6933" y="3536162"/>
              <a:ext cx="3642024" cy="3642024"/>
            </a:xfrm>
            <a:prstGeom prst="rect">
              <a:avLst/>
            </a:prstGeom>
          </p:spPr>
        </p:pic>
      </p:grpSp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F3693F8B-793B-2C33-0FBD-3E7FF9454A1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000" y="-646284"/>
            <a:ext cx="4076857" cy="420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9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416 L -6.25E-7 -0.00393 L 0.00599 -0.00324 C 0.0082 -0.00023 0.00794 0.00903 0.00885 0.01366 C 0.00925 0.01528 0.0099 0.01644 0.01042 0.01806 C 0.01094 0.02107 0.0112 0.02454 0.01185 0.02686 C 0.01224 0.02871 0.01289 0.0301 0.01328 0.03172 C 0.01367 0.03334 0.01419 0.03565 0.01471 0.03774 C 0.01706 0.06158 0.01341 0.02454 0.01693 0.05556 C 0.01732 0.06088 0.01706 0.06644 0.01823 0.07061 C 0.01862 0.07246 0.01927 0.07362 0.01966 0.07547 C 0.02122 0.08195 0.02122 0.08519 0.02331 0.09051 C 0.02383 0.09167 0.02461 0.09375 0.02552 0.09468 C 0.02656 0.09607 0.03307 0.09769 0.0332 0.09838 C 0.04102 0.09422 0.04232 0.09653 0.04753 0.08727 L 0.05612 0.07246 C 0.05755 0.07014 0.05977 0.06621 0.05977 0.06644 C 0.06302 0.05348 0.05938 0.06551 0.06354 0.05718 C 0.06445 0.05463 0.06524 0.05186 0.06615 0.04954 C 0.06953 0.04213 0.06888 0.04445 0.07266 0.03774 C 0.07344 0.03612 0.07422 0.03496 0.075 0.03288 C 0.07539 0.03195 0.07565 0.02963 0.07617 0.02871 C 0.07695 0.02755 0.0776 0.02755 0.07852 0.02686 C 0.08125 0.02801 0.08385 0.02801 0.08633 0.0301 C 0.08932 0.03264 0.09505 0.04075 0.09505 0.04098 C 0.09544 0.04213 0.09583 0.04375 0.09635 0.04514 C 0.09818 0.04862 0.10117 0.05417 0.10378 0.05718 C 0.10417 0.05903 0.10443 0.06158 0.10495 0.0632 C 0.10651 0.06737 0.11146 0.07315 0.11354 0.07547 C 0.11445 0.07639 0.1155 0.07639 0.11654 0.07663 C 0.11823 0.07755 0.11979 0.07894 0.12149 0.07963 C 0.13399 0.07755 0.13958 0.08125 0.14948 0.06899 C 0.15143 0.0669 0.15274 0.0632 0.15443 0.06042 C 0.15755 0.0544 0.16081 0.04584 0.16315 0.03913 C 0.1651 0.03264 0.16706 0.02547 0.16927 0.01945 C 0.17031 0.01713 0.17162 0.01459 0.1724 0.01204 C 0.17669 -0.00046 0.1776 -0.00648 0.18242 -0.01504 C 0.18425 -0.01851 0.18594 -0.02222 0.18802 -0.02407 C 0.1931 -0.02847 0.1905 -0.02638 0.19675 -0.02847 C 0.20247 -0.02476 0.20378 -0.02476 0.20899 -0.01851 C 0.21042 -0.0162 0.21276 -0.01203 0.21393 -0.00902 C 0.21445 -0.00763 0.21471 -0.00601 0.21537 -0.00416 C 0.21719 -0.00046 0.22018 0.00255 0.22253 0.00417 C 0.22318 0.0051 0.22396 0.00556 0.22461 0.00625 C 0.2306 0.00926 0.23412 0.00834 0.24115 0.00903 C 0.24635 0.00857 0.25143 0.0088 0.2569 0.00741 C 0.2599 0.00695 0.26276 -0.003 0.26419 -0.00601 C 0.26458 -0.0074 0.26484 -0.00925 0.2655 -0.01064 C 0.26628 -0.01226 0.26745 -0.01342 0.26836 -0.01504 C 0.26953 -0.01689 0.27018 -0.01898 0.27109 -0.02083 C 0.27201 -0.02245 0.27331 -0.02407 0.27409 -0.02569 C 0.27682 -0.03032 0.27617 -0.03171 0.27969 -0.03472 C 0.29453 -0.04652 0.27956 -0.03148 0.28841 -0.04004 C 0.29662 -0.0375 0.29349 -0.03773 0.2974 -0.03773 L 0.2974 -0.0375 " pathEditMode="relative" rAng="0" ptsTypes="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7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74 -0.0375 L 0.2974 -0.0375 C 0.29792 -0.03287 0.2987 -0.02801 0.29935 -0.02292 C 0.3 -0.01875 0.29935 -0.01343 0.30091 -0.00972 C 0.30156 -0.00787 0.30247 -0.00602 0.30313 -0.0044 C 0.30378 -0.00208 0.30443 0.00023 0.30534 0.00255 C 0.3082 0.01018 0.30977 0.01551 0.31471 0.01968 C 0.32057 0.02477 0.32539 0.02384 0.33164 0.02523 C 0.33893 0.02685 0.34622 0.02847 0.35365 0.03032 C 0.35664 0.03866 0.35859 0.04236 0.35365 0.05718 C 0.34753 0.07477 0.33867 0.07963 0.33021 0.09051 C 0.32734 0.09421 0.32474 0.09861 0.32201 0.10255 C 0.32109 0.10625 0.31979 0.10926 0.31927 0.11319 C 0.31667 0.1294 0.31615 0.14074 0.31849 0.15718 C 0.31914 0.16227 0.3207 0.16643 0.32201 0.17083 C 0.32292 0.17315 0.32578 0.17963 0.328 0.18125 C 0.33164 0.1838 0.33932 0.18565 0.34258 0.1868 C 0.34492 0.18588 0.34766 0.18611 0.34987 0.18403 C 0.35208 0.18194 0.35456 0.17477 0.35208 0.17083 C 0.3513 0.16898 0.34974 0.16991 0.34844 0.16944 C 0.34727 0.17176 0.3457 0.17315 0.34479 0.17593 C 0.34076 0.18981 0.34609 0.22199 0.34701 0.22801 C 0.34909 0.24143 0.35404 0.25764 0.36016 0.2669 C 0.36276 0.2706 0.36615 0.27315 0.36901 0.27639 C 0.37891 0.27407 0.39857 0.27569 0.40938 0.26134 C 0.41185 0.2581 0.41367 0.25255 0.41576 0.24815 C 0.41732 0.2419 0.41979 0.23611 0.42031 0.2294 C 0.4207 0.22268 0.42031 0.21551 0.41875 0.20949 C 0.41797 0.20602 0.41823 0.21643 0.41797 0.21991 C 0.41953 0.22986 0.42031 0.24005 0.42253 0.24954 C 0.42305 0.25231 0.42487 0.25417 0.42604 0.25602 C 0.43021 0.26227 0.42982 0.26111 0.43412 0.26273 C 0.4362 0.26134 0.43828 0.26088 0.43997 0.2588 C 0.44128 0.25718 0.44206 0.25417 0.44297 0.25208 C 0.44662 0.24421 0.44505 0.24977 0.4474 0.24282 C 0.44974 0.23565 0.44961 0.23843 0.44961 0.23356 L 0.44961 0.2338 " pathEditMode="relative" rAng="0" ptsTypes="AAAAAAAAAAAAAAAAAAAAAAAAAAAAAAAAAAA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961 0.2338 L 0.44961 0.23403 C 0.44805 0.23866 0.44688 0.24445 0.44492 0.24931 C 0.44284 0.2544 0.43815 0.25926 0.43503 0.26065 C 0.43242 0.26181 0.42982 0.26157 0.42721 0.26204 C 0.41836 0.26389 0.42096 0.26343 0.41055 0.26644 C 0.40443 0.27222 0.40052 0.27384 0.39675 0.28495 C 0.39544 0.28866 0.39518 0.29352 0.3944 0.29792 C 0.39245 0.33102 0.39102 0.33195 0.39753 0.37083 C 0.39844 0.37616 0.40573 0.38333 0.40274 0.38495 C 0.3974 0.3882 0.39167 0.37917 0.38607 0.37778 C 0.38008 0.37616 0.37422 0.37708 0.36836 0.37639 C 0.36576 0.37708 0.36315 0.37639 0.36068 0.37778 C 0.35182 0.38287 0.34596 0.38866 0.33998 0.40208 C 0.3375 0.40764 0.33594 0.41458 0.33399 0.42083 C 0.3332 0.43148 0.33164 0.44236 0.33164 0.45347 C 0.33164 0.47454 0.33307 0.47917 0.3362 0.49491 C 0.33294 0.49722 0.32969 0.5 0.32617 0.50208 C 0.32253 0.5044 0.31849 0.50486 0.31471 0.50787 C 0.3056 0.51505 0.29414 0.53171 0.28646 0.54213 C 0.27552 0.57477 0.27435 0.57083 0.27188 0.61204 C 0.2711 0.62732 0.27409 0.65347 0.27878 0.66482 C 0.28425 0.67801 0.29141 0.6882 0.2987 0.69769 C 0.30352 0.70417 0.30912 0.70903 0.31471 0.71204 C 0.31953 0.71458 0.32448 0.71273 0.3293 0.71343 C 0.33672 0.70278 0.3461 0.69236 0.35065 0.67639 C 0.35274 0.66921 0.35326 0.66111 0.35456 0.65347 C 0.35534 0.64097 0.35287 0.62639 0.3569 0.61644 C 0.3599 0.60903 0.36667 0.61458 0.37149 0.61204 C 0.3724 0.61157 0.37253 0.60926 0.37305 0.60787 C 0.37344 0.60532 0.37396 0.60301 0.37448 0.60046 C 0.37682 0.58611 0.37591 0.58727 0.37591 0.56898 L 0.37591 0.56921 " pathEditMode="relative" rAng="0" ptsTypes="AAAAAAAAAAAAAAAAAAAAAAAAAAAAAAAAA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93" y="2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591 0.56921 L 0.37591 0.56944 C 0.34974 0.57916 0.37591 0.56875 0.3612 0.57592 C 0.35547 0.57847 0.34414 0.58356 0.34414 0.58402 C 0.33802 0.58102 0.33125 0.58055 0.32565 0.57592 C 0.31914 0.57037 0.31354 0.5625 0.30859 0.55393 C 0.30495 0.54791 0.30326 0.53912 0.30013 0.53217 C 0.29505 0.52129 0.29362 0.5199 0.28841 0.51319 C 0.28568 0.51342 0.28268 0.51319 0.27995 0.51435 C 0.27513 0.51643 0.27057 0.5199 0.26602 0.52338 C 0.25495 0.53125 0.24544 0.5412 0.23359 0.54629 C 0.2194 0.55231 0.21159 0.55162 0.19727 0.55277 C 0.16888 0.54328 0.14675 0.53819 0.11914 0.51689 C 0.10833 0.50856 0.09961 0.49467 0.08971 0.48356 C 0.07565 0.44814 0.06771 0.43842 0.06419 0.39907 L 0.06576 0.38102 C 0.06836 0.38472 0.07682 0.39166 0.07357 0.3912 C 0.06641 0.39051 0.05912 0.38703 0.05339 0.37986 C 0.03763 0.35995 0.02461 0.33472 0.01016 0.31203 C 0.00729 0.29953 0.00365 0.2875 0.00156 0.27477 C -0.00143 0.25602 -0.00234 0.23379 0.00391 0.21597 C 0.00755 0.20555 0.01276 0.19699 0.01862 0.19027 C 0.02643 0.18148 0.03516 0.17453 0.04414 0.1699 C 0.05156 0.16597 0.05964 0.1662 0.06732 0.16458 C 0.06992 0.16713 0.07344 0.16805 0.07513 0.17245 C 0.08125 0.18889 0.08268 0.21666 0.08438 0.23518 C 0.08386 0.23889 0.08333 0.25046 0.08281 0.24652 C 0.08125 0.23634 0.0806 0.22523 0.08125 0.21458 C 0.0819 0.20277 0.0832 0.19051 0.08672 0.17986 C 0.08867 0.17384 0.09297 0.17037 0.09675 0.16713 C 0.1099 0.15625 0.11198 0.1574 0.12383 0.15602 C 0.12995 0.16342 0.12774 0.15879 0.12917 0.17986 C 0.12982 0.18865 0.12969 0.19722 0.12995 0.20555 C 0.13086 0.23981 0.12787 0.22801 0.13229 0.24259 C 0.13359 0.2412 0.13867 0.23611 0.13997 0.23264 C 0.1405 0.23148 0.14063 0.22986 0.14076 0.2287 C 0.14115 0.22662 0.14167 0.22176 0.14232 0.2199 C 0.14271 0.21828 0.14388 0.21597 0.14388 0.2162 L 0.14388 0.21597 " pathEditMode="relative" rAng="0" ptsTypes="AAAAAAAAAAAAAAAAAAAAAAAAAAAAAAAAAAAAAAA">
                                      <p:cBhvr>
                                        <p:cTn id="4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41" y="-1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388 0.21597 L 0.14388 0.2162 C 0.14101 0.21643 0.13815 0.21505 0.13554 0.21736 C 0.13424 0.21852 0.13528 0.22454 0.13398 0.22477 C 0.12982 0.22523 0.12578 0.22106 0.12174 0.21875 C 0.11406 0.21366 0.10651 0.20764 0.09896 0.20278 C 0.07448 0.1868 0.08242 0.19167 0.05377 0.18565 C 0.0362 0.19468 0.02604 0.19005 0.01719 0.21875 C 0.01601 0.22245 0.01666 0.22755 0.0164 0.23194 C 0.0181 0.24838 0.01797 0.23727 0.00573 0.22616 C 0.00221 0.22292 -0.00156 0.22106 -0.00495 0.21875 C -0.00651 0.21921 -0.00847 0.21852 -0.00964 0.22014 C -0.01107 0.22199 -0.01185 0.22569 -0.01198 0.22893 C -0.01276 0.26134 -0.01289 0.26921 -0.00573 0.29444 C -0.003 0.30393 -0.00039 0.31389 0.00338 0.32222 C 0.00859 0.33356 0.02942 0.35648 0.03398 0.35995 C 0.03828 0.36319 0.0431 0.36273 0.04778 0.36435 C 0.05169 0.36227 0.05625 0.36204 0.05989 0.35856 C 0.06041 0.3581 0.06575 0.33356 0.05989 0.35995 C 0.06015 0.36481 0.05976 0.36991 0.06067 0.37454 C 0.06159 0.38032 0.06328 0.38565 0.06523 0.39051 C 0.07005 0.40208 0.07799 0.41042 0.08515 0.41528 C 0.08802 0.41736 0.09114 0.41736 0.09427 0.41829 C 0.10442 0.4169 0.10612 0.42199 0.10963 0.40208 C 0.11002 0.39977 0.10911 0.39745 0.10885 0.39491 C 0.10703 0.40046 0.10469 0.40602 0.10338 0.41227 C 0.09909 0.43449 0.09804 0.4544 0.10104 0.47778 C 0.10351 0.49514 0.11328 0.51968 0.12031 0.53032 C 0.12304 0.53449 0.12682 0.53518 0.13021 0.5375 C 0.13281 0.53634 0.15924 0.53542 0.16159 0.51296 C 0.16198 0.50694 0.16002 0.50093 0.15924 0.49514 C 0.1569 0.49954 0.1539 0.50301 0.15221 0.50833 C 0.15182 0.50972 0.15091 0.525 0.15221 0.5287 C 0.15312 0.53102 0.15482 0.53171 0.15612 0.5331 C 0.15664 0.53704 0.15755 0.54074 0.15768 0.54468 C 0.15781 0.5463 0.15768 0.55 0.1569 0.5493 L 0.15091 0.5375 L 0.15091 0.53773 " pathEditMode="relative" rAng="0" ptsTypes="AAAAAAAAAAAAAAAAAAAAAAAAAAAAAAAAAAAAAA">
                                      <p:cBhvr>
                                        <p:cTn id="6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27" y="1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091 0.53773 L 0.15091 0.53796 C 0.15 0.54745 0.14987 0.55741 0.14831 0.56666 C 0.14675 0.57639 0.14154 0.59259 0.13685 0.60023 C 0.1349 0.60301 0.13255 0.60509 0.13021 0.60694 C 0.1263 0.61018 0.12136 0.61041 0.11706 0.61111 C 0.11602 0.61018 0.11458 0.60995 0.1138 0.60833 C 0.1125 0.60555 0.11341 0.59745 0.11146 0.59861 C 0.10781 0.60092 0.10716 0.60903 0.10482 0.61389 C 0.09896 0.62592 0.09362 0.63935 0.08672 0.64977 C 0.07331 0.67083 0.08112 0.66273 0.06289 0.67338 C 0.0474 0.67245 0.03164 0.67384 0.01602 0.6706 C 0.00208 0.66782 -0.01159 0.65833 -0.02487 0.64977 C -0.02604 0.64722 -0.0263 0.64074 -0.02812 0.64166 C -0.03112 0.64305 -0.03203 0.64977 -0.03385 0.65393 C -0.03776 0.66319 -0.04062 0.67384 -0.04531 0.68171 C -0.05104 0.6912 -0.06797 0.70879 -0.07656 0.71227 C -0.08177 0.71458 -0.0875 0.71319 -0.09284 0.71389 C -0.09922 0.70949 -0.10664 0.7081 -0.11185 0.70116 C -0.12305 0.68634 -0.14193 0.64004 -0.14792 0.61805 C -0.15208 0.60324 -0.15404 0.58657 -0.1569 0.57106 C -0.15742 0.56065 -0.15911 0.55069 -0.15859 0.54028 C -0.15846 0.5375 -0.15703 0.53287 -0.15534 0.53356 C -0.15378 0.53403 -0.15391 0.53912 -0.15456 0.5419 C -0.15482 0.54329 -0.15625 0.54074 -0.1569 0.54028 C -0.15742 0.53588 -0.15768 0.53102 -0.15859 0.52662 C -0.16081 0.51504 -0.16445 0.50393 -0.16601 0.49213 C -0.1681 0.47592 -0.16823 0.45972 -0.16914 0.44352 C -0.16875 0.41481 -0.16953 0.38611 -0.16771 0.35764 C -0.16667 0.34375 -0.16484 0.34375 -0.16016 0.3412 C -0.14948 0.36088 -0.14583 0.36528 -0.13815 0.39491 C -0.13581 0.40416 -0.13529 0.41435 -0.13398 0.42407 C -0.13476 0.43657 -0.1362 0.44884 -0.13646 0.46157 C -0.13659 0.46458 -0.13633 0.45463 -0.13476 0.45301 C -0.1319 0.45023 -0.12825 0.45116 -0.125 0.45046 C -0.12213 0.45116 -0.11237 0.45254 -0.10937 0.45741 C -0.10742 0.46041 -0.10677 0.46481 -0.10521 0.46852 C -0.10273 0.47454 -0.09974 0.48032 -0.097 0.48657 C -0.09349 0.51412 -0.09726 0.49004 -0.09453 0.47129 C -0.09271 0.4581 -0.08971 0.45879 -0.08385 0.45602 L -0.08138 0.46157 L -0.08138 0.4618 " pathEditMode="relative" rAng="0" ptsTypes="AAAAAAAAAAAAAAAAAAAAAAAAAAAAAAAAAAAAAAAAAA">
                                      <p:cBhvr>
                                        <p:cTn id="7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03" y="-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023 L -0.00013 0.00046 C 0.00117 -0.0088 0.00416 -0.02871 0.00742 -0.0375 C 0.01198 -0.04977 0.01927 -0.05857 0.02578 -0.06343 C 0.02812 -0.06458 0.0306 -0.06435 0.03294 -0.06458 C 0.03711 -0.06204 0.04153 -0.06111 0.04557 -0.05671 C 0.04948 -0.05208 0.05325 -0.0456 0.05677 -0.03912 C 0.05833 -0.03634 0.05989 -0.03264 0.06146 -0.02894 C 0.0638 -0.02361 0.06758 -0.01273 0.0694 -0.00671 C 0.07031 -0.00347 0.07109 0.00023 0.07174 0.00347 C 0.07278 0.00879 0.07344 0.01458 0.07487 0.01898 C 0.07682 0.02477 0.07929 0.03009 0.08203 0.03449 C 0.08802 0.04421 0.09544 0.04305 0.10273 0.04491 C 0.10664 0.04329 0.11094 0.04514 0.11445 0.0412 C 0.1181 0.03796 0.12044 0.03009 0.12318 0.02454 C 0.12591 0.01805 0.12838 0.01134 0.13112 0.00532 C 0.13346 0.00046 0.13607 -0.00371 0.13828 -0.00857 C 0.1401 -0.0125 0.14166 -0.01713 0.14375 -0.02014 C 0.14922 -0.02871 0.15052 -0.02847 0.15573 -0.03079 C 0.15807 -0.03009 0.16054 -0.03056 0.16276 -0.02894 C 0.172 -0.02222 0.17656 -0.0169 0.1819 0.00023 C 0.18372 0.00579 0.1845 0.01273 0.18581 0.01898 C 0.18828 0.0625 0.17995 0.11504 0.20078 0.13403 C 0.20364 0.1368 0.20729 0.13495 0.21041 0.13611 C 0.22005 0.1294 0.23021 0.12546 0.23958 0.1169 C 0.24674 0.11042 0.25377 0.08611 0.25872 0.07569 C 0.26367 0.06551 0.27357 0.04004 0.28333 0.03611 C 0.28724 0.03472 0.29127 0.03495 0.29518 0.03449 C 0.29935 0.03842 0.3039 0.0412 0.30781 0.04676 C 0.31484 0.05648 0.31614 0.06713 0.31966 0.08264 C 0.32318 0.11597 0.322 0.09907 0.32044 0.15833 C 0.32018 0.16967 0.31888 0.19236 0.31888 0.19259 C 0.31992 0.20347 0.31979 0.21528 0.322 0.22523 C 0.32409 0.23403 0.3319 0.2456 0.33633 0.25069 C 0.33815 0.25278 0.33997 0.25509 0.34193 0.25579 C 0.34661 0.2581 0.35612 0.25949 0.35612 0.26018 C 0.35846 0.25879 0.36107 0.25903 0.36328 0.25787 C 0.36875 0.2544 0.36979 0.25208 0.37357 0.2456 C 0.37409 0.24329 0.37396 0.23889 0.37513 0.23866 C 0.37877 0.23819 0.38229 0.24236 0.38568 0.2456 L 0.38568 0.24583 " pathEditMode="relative" rAng="0" ptsTypes="AAAAAAAAAAAAAAAAAAAAAAAAAAAAAAAAAAAAAAAAA">
                                      <p:cBhvr>
                                        <p:cTn id="12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4" y="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568 0.24583 L 0.38568 0.24629 C 0.38243 0.24907 0.37956 0.2544 0.37579 0.25532 C 0.37136 0.25625 0.36915 0.24259 0.3681 0.23842 C 0.36758 0.23379 0.36745 0.22963 0.36706 0.22523 C 0.36641 0.21967 0.36511 0.21389 0.36511 0.20833 C 0.36511 0.18009 0.36472 0.15162 0.36706 0.12384 C 0.36771 0.11412 0.37487 0.08287 0.38073 0.07315 C 0.38672 0.06296 0.3918 0.05972 0.39844 0.05417 C 0.40365 0.05532 0.40925 0.05463 0.41407 0.05787 C 0.42032 0.06204 0.42474 0.07338 0.43086 0.07662 C 0.4487 0.08657 0.43998 0.08356 0.45743 0.08634 C 0.46264 0.08287 0.4681 0.08102 0.47305 0.07662 C 0.49805 0.05532 0.48165 0.04329 0.52422 0.02592 L 0.54297 0.01875 C 0.55209 0.02338 0.56159 0.02708 0.57045 0.03356 C 0.63021 0.07616 0.56628 0.03958 0.60678 0.0618 C 0.61368 0.06042 0.62071 0.06042 0.62748 0.05787 C 0.64037 0.05347 0.6405 0.04329 0.65417 0.03356 C 0.67383 0.01898 0.67709 0.0206 0.69532 0.01875 C 0.70508 0.02222 0.71511 0.02454 0.72474 0.02986 C 0.73685 0.03657 0.74701 0.05092 0.75821 0.0618 C 0.76303 0.06643 0.76784 0.07176 0.77292 0.07477 C 0.7806 0.07986 0.79675 0.08264 0.8043 0.08426 L 0.85456 0.08032 C 0.86758 0.07917 0.86042 0.07662 0.86823 0.08032 C 0.86862 0.08426 0.86862 0.08819 0.86928 0.0919 C 0.86967 0.09375 0.87071 0.0956 0.87123 0.09745 C 0.87605 0.11366 0.87175 0.10417 0.87813 0.1162 C 0.88165 0.1294 0.88008 0.12546 0.88881 0.14074 C 0.89193 0.14583 0.89467 0.15139 0.89779 0.15555 C 0.90652 0.16759 0.91159 0.17037 0.92136 0.17824 C 0.9237 0.18009 0.92579 0.18217 0.92826 0.18403 C 0.93021 0.18495 0.9323 0.18611 0.93412 0.1875 C 0.93607 0.18935 0.93803 0.19213 0.93998 0.19329 C 0.94258 0.19491 0.95261 0.19861 0.95573 0.19884 C 0.96758 0.2 0.9793 0.20046 0.99115 0.20069 C 0.99935 0.20116 1.00756 0.20069 1.01589 0.20069 " pathEditMode="relative" rAng="0" ptsTypes="AAAAAAAAAAAAAAAAAAAAAAAAAAAAAAAAAAAAAA">
                                      <p:cBhvr>
                                        <p:cTn id="13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82" y="-1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-0.01528 L 0.00234 -0.01505 C 0.00364 -0.02477 0.00664 -0.04538 0.00989 -0.05463 C 0.01432 -0.06737 0.02148 -0.07639 0.02786 -0.08172 C 0.03021 -0.08264 0.03268 -0.08264 0.03502 -0.08264 C 0.03906 -0.0801 0.04336 -0.07917 0.04726 -0.07454 C 0.0513 -0.06991 0.05482 -0.06297 0.05833 -0.05625 C 0.06002 -0.05348 0.06146 -0.04954 0.06302 -0.04584 C 0.06536 -0.04028 0.06901 -0.02894 0.07083 -0.02246 C 0.07174 -0.01922 0.07239 -0.01528 0.07317 -0.01227 C 0.07422 -0.00672 0.07474 -0.0007 0.0763 0.00393 C 0.07812 0.00995 0.0806 0.0155 0.0832 0.02013 C 0.08919 0.03009 0.09648 0.02916 0.10364 0.03101 C 0.10742 0.02939 0.11172 0.03125 0.11523 0.02685 C 0.11875 0.02384 0.12109 0.0155 0.1237 0.00972 C 0.12656 0.00324 0.1289 -0.00394 0.13164 -0.00996 C 0.13385 -0.01528 0.13646 -0.01968 0.13867 -0.02454 C 0.14049 -0.02894 0.14205 -0.03357 0.14414 -0.03658 C 0.14948 -0.04538 0.15078 -0.04514 0.15586 -0.04792 C 0.1582 -0.047 0.16054 -0.04769 0.16276 -0.04584 C 0.17187 -0.03889 0.1763 -0.03334 0.18164 -0.01528 C 0.18346 -0.0095 0.18424 -0.00232 0.18554 0.00393 C 0.18789 0.04907 0.17968 0.1037 0.20013 0.12337 C 0.20312 0.12615 0.20651 0.12453 0.20976 0.12546 C 0.21927 0.11875 0.22929 0.11435 0.23841 0.10578 C 0.24544 0.09884 0.25234 0.07337 0.25729 0.06296 C 0.26211 0.05208 0.27187 0.02569 0.28151 0.02175 C 0.28528 0.02037 0.28932 0.0206 0.2931 0.02013 C 0.29726 0.0243 0.30169 0.02685 0.3056 0.03287 C 0.3125 0.04282 0.3138 0.05393 0.31732 0.07013 C 0.3207 0.10462 0.31953 0.08703 0.31797 0.14861 C 0.31784 0.16018 0.31653 0.18402 0.31653 0.18425 C 0.31758 0.19537 0.31745 0.2074 0.31966 0.21805 C 0.32161 0.22731 0.32929 0.23912 0.33372 0.24444 C 0.33541 0.24652 0.33737 0.24907 0.33919 0.25 C 0.34388 0.25208 0.35312 0.2537 0.35312 0.25439 C 0.35547 0.253 0.35807 0.25324 0.36028 0.25185 C 0.36562 0.24814 0.36666 0.24583 0.37031 0.23912 C 0.37096 0.2368 0.3707 0.2324 0.37187 0.23217 C 0.37552 0.23148 0.3789 0.23587 0.38229 0.23912 L 0.38229 0.23958 " pathEditMode="relative" rAng="0" ptsTypes="AAAAAAAAAAAAAAAAAAAAAAAAAAAAAAAAAAAAAAAAA">
                                      <p:cBhvr>
                                        <p:cTn id="14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97" y="1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101 0.25926 L 0.39101 0.25949 C 0.38763 0.26227 0.38463 0.26759 0.38086 0.26875 C 0.3763 0.26968 0.37396 0.25555 0.37291 0.25139 C 0.37239 0.24699 0.37226 0.24259 0.37187 0.23819 C 0.37122 0.23241 0.36992 0.22662 0.36992 0.22106 C 0.36992 0.19236 0.3694 0.16366 0.37187 0.13542 C 0.37252 0.12546 0.37994 0.09398 0.38593 0.08403 C 0.39205 0.07384 0.39726 0.07037 0.40403 0.06505 C 0.4095 0.0662 0.41523 0.06528 0.42018 0.06875 C 0.42656 0.07292 0.43112 0.08426 0.43737 0.08796 C 0.45573 0.09768 0.44674 0.09444 0.46471 0.09722 C 0.47005 0.09398 0.47565 0.0919 0.48073 0.08796 C 0.50638 0.0662 0.48958 0.05393 0.53333 0.03611 L 0.55247 0.02917 C 0.56185 0.03356 0.57161 0.0375 0.58073 0.04398 C 0.64205 0.08704 0.57643 0.05023 0.6181 0.07268 C 0.62513 0.0713 0.63242 0.0713 0.63932 0.06875 C 0.6526 0.06412 0.65273 0.05393 0.66666 0.04398 C 0.68698 0.0294 0.69023 0.03079 0.70898 0.02917 C 0.71901 0.03264 0.72929 0.03495 0.73919 0.04028 C 0.75169 0.04722 0.76211 0.06157 0.77356 0.07268 C 0.77851 0.07708 0.78346 0.08264 0.78867 0.08588 C 0.79661 0.09097 0.81315 0.09375 0.82096 0.0956 L 0.87252 0.09143 C 0.88593 0.09051 0.87851 0.08796 0.88659 0.09143 C 0.88698 0.0956 0.88698 0.0993 0.88763 0.10324 C 0.88802 0.10509 0.88906 0.10671 0.88958 0.1088 C 0.89453 0.12523 0.89023 0.11574 0.89674 0.12778 C 0.90039 0.1412 0.89869 0.13727 0.90768 0.15255 C 0.91093 0.15764 0.91367 0.16319 0.91692 0.16759 C 0.92591 0.17986 0.93112 0.18264 0.94114 0.19074 C 0.94349 0.19236 0.9457 0.19468 0.94817 0.1963 C 0.95026 0.19745 0.95234 0.19861 0.95429 0.2 C 0.95625 0.20162 0.9582 0.2044 0.96028 0.20579 C 0.96289 0.20764 0.97317 0.21111 0.97643 0.21134 C 0.98854 0.21273 1.00065 0.21319 1.01276 0.21343 C 1.02122 0.21366 1.02968 0.21343 1.03815 0.21343 " pathEditMode="relative" rAng="0" ptsTypes="AAAAAAAAAAAAAAAAAAAAAAAAAAAAAAAAAAAAAA">
                                      <p:cBhvr>
                                        <p:cTn id="16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89" y="-1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93 L -0.00052 0.00116 C 0.00078 -0.00741 0.00378 -0.02546 0.00703 -0.03356 C 0.01146 -0.04467 0.01862 -0.05254 0.025 -0.05717 C 0.02735 -0.0581 0.02982 -0.0581 0.03216 -0.0581 C 0.0362 -0.05578 0.0405 -0.05486 0.0444 -0.05092 C 0.04844 -0.04676 0.05196 -0.04074 0.05547 -0.03495 C 0.05716 -0.03241 0.0586 -0.02893 0.06016 -0.02569 C 0.0625 -0.02083 0.06615 -0.01088 0.06797 -0.00532 C 0.06888 -0.00254 0.06953 0.00093 0.07031 0.00371 C 0.07136 0.00857 0.07188 0.01366 0.07344 0.01783 C 0.07526 0.02315 0.07774 0.02801 0.08034 0.03195 C 0.08633 0.04074 0.09362 0.03982 0.10078 0.04144 C 0.10456 0.04005 0.10886 0.04167 0.11237 0.03797 C 0.11589 0.03519 0.11823 0.02801 0.12084 0.02292 C 0.1237 0.01713 0.12604 0.01088 0.12878 0.00556 C 0.13099 0.00093 0.1336 -0.00278 0.13581 -0.00717 C 0.13763 -0.01088 0.13919 -0.01504 0.14128 -0.01759 C 0.14662 -0.02546 0.14792 -0.02523 0.153 -0.02754 C 0.15534 -0.02685 0.15768 -0.02731 0.1599 -0.02569 C 0.16901 -0.01967 0.17344 -0.01481 0.17878 0.00093 C 0.1806 0.00602 0.18138 0.01227 0.18268 0.01783 C 0.18503 0.05741 0.17683 0.10509 0.19727 0.12246 C 0.20026 0.12477 0.20365 0.12338 0.2069 0.12431 C 0.21641 0.11829 0.22643 0.11459 0.23555 0.10695 C 0.24258 0.10093 0.24948 0.07871 0.25443 0.06945 C 0.25925 0.05996 0.26901 0.03681 0.27865 0.03334 C 0.28242 0.03218 0.28646 0.03241 0.29024 0.03195 C 0.2944 0.03565 0.29883 0.03797 0.30274 0.04306 C 0.30964 0.05185 0.31094 0.06158 0.31446 0.0757 C 0.31784 0.10602 0.31667 0.09051 0.31511 0.14445 C 0.31498 0.15463 0.31367 0.17547 0.31367 0.1757 C 0.31472 0.18542 0.31459 0.19607 0.3168 0.20533 C 0.31875 0.21343 0.32643 0.22384 0.33086 0.22847 C 0.33255 0.23033 0.33451 0.23241 0.33633 0.23334 C 0.34102 0.23519 0.35026 0.23658 0.35026 0.23704 C 0.35261 0.23588 0.35521 0.23611 0.35742 0.23496 C 0.36276 0.23172 0.3638 0.22963 0.36745 0.22384 C 0.3681 0.22176 0.36784 0.21783 0.36901 0.21759 C 0.37266 0.21713 0.37604 0.22084 0.37943 0.22384 L 0.37943 0.22408 " pathEditMode="relative" rAng="0" ptsTypes="AAAAAAAAAAAAAAAAAAAAAAAAAAAAAAAAAAAAAAAAA">
                                      <p:cBhvr>
                                        <p:cTn id="169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97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932 0.24838 L 0.38932 0.24862 C 0.38594 0.25139 0.38294 0.25625 0.37917 0.25718 C 0.37461 0.25811 0.37226 0.24514 0.37122 0.24121 C 0.3707 0.23704 0.37057 0.23311 0.37018 0.22894 C 0.36953 0.22362 0.36823 0.21852 0.36823 0.2132 C 0.36823 0.18681 0.36771 0.16019 0.37018 0.13426 C 0.37083 0.125 0.37825 0.09584 0.38424 0.08681 C 0.39036 0.07732 0.39557 0.07408 0.40234 0.06922 C 0.40781 0.07014 0.41354 0.06945 0.41849 0.07246 C 0.42487 0.07639 0.42943 0.08704 0.43568 0.09005 C 0.45404 0.09931 0.44505 0.0963 0.46302 0.09908 C 0.46836 0.09584 0.47396 0.09399 0.47904 0.09005 C 0.50469 0.07014 0.48789 0.0588 0.53164 0.0426 L 0.55078 0.03588 C 0.56016 0.04028 0.56992 0.04375 0.57904 0.04977 C 0.64036 0.08959 0.57474 0.05556 0.61641 0.07616 C 0.62344 0.07477 0.63073 0.07477 0.63763 0.07246 C 0.65091 0.06829 0.65104 0.0588 0.66497 0.04977 C 0.68529 0.03612 0.68854 0.0375 0.70729 0.03588 C 0.71732 0.03912 0.7276 0.04121 0.7375 0.0463 C 0.75 0.05255 0.76042 0.06598 0.77187 0.07616 C 0.77682 0.08033 0.78177 0.08542 0.78698 0.0882 C 0.79492 0.09306 0.81146 0.09561 0.81927 0.09723 L 0.87083 0.09352 C 0.88424 0.09237 0.87682 0.09005 0.88489 0.09352 C 0.88529 0.09723 0.88529 0.10093 0.88594 0.10417 C 0.88633 0.10602 0.88737 0.10764 0.88789 0.10949 C 0.89284 0.12477 0.88854 0.11574 0.89505 0.12709 C 0.8987 0.13936 0.897 0.13588 0.90599 0.15 C 0.90924 0.15463 0.91198 0.15996 0.91523 0.16389 C 0.92422 0.17524 0.92943 0.17778 0.93945 0.18519 C 0.9418 0.18681 0.94401 0.18889 0.94648 0.19028 C 0.94857 0.19144 0.95065 0.1926 0.9526 0.19375 C 0.95456 0.19537 0.95651 0.19792 0.95859 0.19908 C 0.9612 0.2007 0.97148 0.20394 0.97474 0.2044 C 0.98685 0.20533 0.99896 0.20579 1.01107 0.20602 C 1.01953 0.20649 1.02799 0.20602 1.03646 0.20602 " pathEditMode="relative" rAng="0" ptsTypes="AAAAAAAAAAAAAAAAAAAAAAAAAAAAAAAAAAAAAA">
                                      <p:cBhvr>
                                        <p:cTn id="183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89" y="-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9 -0.00162 L 0.00079 -0.00139 C 0.00196 -0.01157 0.00495 -0.03218 0.00834 -0.0419 C 0.01277 -0.05463 0.01993 -0.06366 0.02657 -0.06921 C 0.02878 -0.06991 0.03139 -0.06991 0.03373 -0.06991 C 0.03777 -0.06759 0.04219 -0.06643 0.0461 -0.06204 C 0.05014 -0.05718 0.05378 -0.05 0.0573 -0.04352 C 0.05899 -0.04028 0.06042 -0.03657 0.06211 -0.03241 C 0.06433 -0.02685 0.0681 -0.01528 0.06993 -0.00903 C 0.07097 -0.00602 0.07162 -0.00162 0.07227 0.00139 C 0.07331 0.00718 0.07383 0.01296 0.0754 0.01806 C 0.07735 0.02407 0.07982 0.02986 0.08243 0.03426 C 0.08855 0.04445 0.09597 0.04352 0.10313 0.04514 C 0.10704 0.04375 0.11133 0.04537 0.11485 0.0412 C 0.11836 0.03796 0.12084 0.02986 0.12344 0.02384 C 0.12631 0.01713 0.12865 0.00995 0.13152 0.00347 C 0.13373 -0.00162 0.13633 -0.00625 0.13855 -0.01134 C 0.14037 -0.01528 0.14206 -0.02014 0.14402 -0.02338 C 0.14948 -0.03218 0.15092 -0.03194 0.15599 -0.03472 C 0.15834 -0.03403 0.16081 -0.03449 0.1629 -0.03241 C 0.17214 -0.02569 0.1767 -0.01991 0.18204 -0.00162 C 0.18386 0.00417 0.18464 0.01134 0.18607 0.01806 C 0.18842 0.06389 0.17995 0.11921 0.20079 0.13912 C 0.20378 0.1419 0.20717 0.14028 0.21055 0.14144 C 0.22006 0.13449 0.23021 0.13009 0.23946 0.1213 C 0.24662 0.11435 0.25352 0.08866 0.2586 0.07778 C 0.26342 0.0669 0.27331 0.03982 0.28308 0.03588 C 0.28685 0.03449 0.29102 0.03495 0.2948 0.03426 C 0.29896 0.03843 0.30352 0.0412 0.30743 0.04722 C 0.31433 0.05718 0.31576 0.06852 0.31928 0.08495 C 0.32266 0.12037 0.32162 0.10208 0.31993 0.16458 C 0.3198 0.17685 0.31849 0.20093 0.31849 0.20116 C 0.31954 0.21227 0.31941 0.22477 0.32175 0.23542 C 0.32357 0.24491 0.33139 0.25695 0.33594 0.26227 C 0.33764 0.26458 0.33959 0.26667 0.34141 0.26806 C 0.34623 0.27037 0.3556 0.27176 0.3556 0.27269 C 0.35795 0.27107 0.36055 0.2713 0.36277 0.27014 C 0.3681 0.26597 0.36915 0.26366 0.37292 0.25695 C 0.37357 0.2544 0.37331 0.25023 0.37448 0.24954 C 0.37813 0.24907 0.38165 0.25347 0.38516 0.25695 L 0.38516 0.25718 " pathEditMode="relative" rAng="0" ptsTypes="AAAAAAAAAAAAAAAAAAAAAAAAAAAAAAAAAAAAAAAAA">
                                      <p:cBhvr>
                                        <p:cTn id="192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19" y="1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375 0.26111 L 0.39375 0.26135 C 0.39036 0.26459 0.38737 0.27037 0.38359 0.27176 C 0.37904 0.27269 0.37669 0.25695 0.37565 0.25209 C 0.37513 0.24723 0.375 0.24236 0.37461 0.23727 C 0.37396 0.23102 0.37265 0.22454 0.37265 0.21806 C 0.37265 0.18588 0.37187 0.15371 0.37461 0.12223 C 0.37526 0.11111 0.38268 0.07593 0.38867 0.06459 C 0.39479 0.05324 0.4 0.04954 0.4069 0.04329 C 0.4125 0.04468 0.41823 0.04352 0.42318 0.04723 C 0.42956 0.05232 0.43411 0.06505 0.44049 0.06875 C 0.45898 0.07986 0.44987 0.07639 0.46797 0.07963 C 0.47344 0.07593 0.47904 0.07338 0.48411 0.06875 C 0.51002 0.04468 0.4931 0.03079 0.53724 0.01135 L 0.55638 0.00324 C 0.56588 0.00834 0.57578 0.01227 0.58489 0.01968 C 0.64661 0.06829 0.5806 0.02662 0.62252 0.05162 C 0.62969 0.05023 0.63698 0.05023 0.64388 0.04723 C 0.65729 0.04236 0.65742 0.03079 0.67148 0.01968 C 0.69193 0.00348 0.69531 0.0051 0.71406 0.00324 C 0.72409 0.00718 0.73463 0.00926 0.74453 0.01551 C 0.75703 0.02315 0.76758 0.03959 0.77917 0.05162 C 0.78411 0.05718 0.78906 0.06273 0.7944 0.06644 C 0.80234 0.07223 0.81901 0.07547 0.82695 0.07755 L 0.87877 0.07292 C 0.89245 0.07176 0.88476 0.06875 0.8931 0.07292 C 0.89349 0.07755 0.89349 0.08172 0.89414 0.08588 C 0.89453 0.0882 0.89557 0.09028 0.89609 0.09236 C 0.90104 0.11088 0.89674 0.1 0.90325 0.11389 C 0.9069 0.12871 0.90521 0.12431 0.91419 0.14144 C 0.91745 0.14723 0.92031 0.15348 0.92357 0.15834 C 0.93268 0.17176 0.93789 0.175 0.94792 0.18403 C 0.95039 0.18588 0.9526 0.18866 0.95508 0.19051 C 0.95716 0.19167 0.95924 0.19306 0.9612 0.19468 C 0.96315 0.19653 0.9651 0.19977 0.96732 0.20116 C 0.96992 0.20278 0.98021 0.20672 0.98359 0.20741 C 0.9957 0.2088 1.00794 0.20926 1.02018 0.20949 C 1.02864 0.20973 1.03711 0.20949 1.04583 0.20949 " pathEditMode="relative" rAng="0" ptsTypes="AAAAAAAAAAAAAAAAAAAAAAAAAAAAAAAAAAAAAA">
                                      <p:cBhvr>
                                        <p:cTn id="206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36" y="-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023 L -0.00039 0.00023 C 0.00052 -0.01019 0.00377 -0.03125 0.00703 -0.0412 C 0.01159 -0.0544 0.01888 -0.06366 0.02591 -0.06944 C 0.02799 -0.06991 0.03073 -0.06991 0.03307 -0.06991 C 0.03724 -0.06782 0.0418 -0.06667 0.0457 -0.06181 C 0.04987 -0.05718 0.05364 -0.05 0.05729 -0.04282 C 0.05898 -0.03982 0.06028 -0.03588 0.06198 -0.03148 C 0.06445 -0.02593 0.06823 -0.01412 0.07018 -0.00741 C 0.07109 -0.0044 0.07174 -0.00023 0.07239 0.00324 C 0.07357 0.00903 0.07422 0.01505 0.07578 0.02014 C 0.0776 0.02639 0.08021 0.03241 0.08281 0.03704 C 0.08906 0.04722 0.09674 0.04653 0.1039 0.04792 C 0.10807 0.04676 0.1125 0.04815 0.11601 0.04421 C 0.11953 0.04074 0.12213 0.03241 0.12474 0.02616 C 0.12773 0.01944 0.13021 0.01181 0.13307 0.00556 C 0.13541 -0.00023 0.13802 -0.00463 0.14023 -0.00995 C 0.14206 -0.01412 0.14388 -0.01921 0.14596 -0.02222 C 0.15143 -0.03125 0.15286 -0.03102 0.15807 -0.0338 C 0.16055 -0.0331 0.16315 -0.03357 0.1651 -0.03148 C 0.17461 -0.02477 0.1793 -0.01875 0.18476 -0.00023 C 0.18659 0.00602 0.18737 0.01366 0.18893 0.02014 C 0.19114 0.06736 0.18268 0.12454 0.2039 0.14491 C 0.20677 0.14768 0.21041 0.14583 0.21393 0.14699 C 0.22357 0.14005 0.23398 0.13542 0.24336 0.12616 C 0.25065 0.11921 0.25768 0.09282 0.26289 0.08171 C 0.26784 0.0706 0.27799 0.04259 0.28815 0.03866 C 0.2918 0.03727 0.29609 0.03773 0.3 0.03704 C 0.3043 0.0412 0.30885 0.04421 0.31276 0.05023 C 0.32005 0.06065 0.32148 0.07222 0.325 0.08912 C 0.32838 0.12546 0.32734 0.10671 0.32565 0.17106 C 0.32552 0.18356 0.32422 0.20833 0.32422 0.20856 C 0.32526 0.22014 0.32513 0.23287 0.32747 0.24375 C 0.32943 0.25347 0.33737 0.26574 0.34206 0.2713 C 0.34375 0.27361 0.34583 0.27593 0.34765 0.27755 C 0.3526 0.27986 0.36211 0.28125 0.36211 0.28241 C 0.36458 0.28056 0.36719 0.28079 0.36953 0.2794 C 0.375 0.27523 0.37604 0.27292 0.37995 0.26574 C 0.38047 0.26319 0.38034 0.25903 0.38151 0.25856 C 0.38515 0.25787 0.3888 0.2625 0.39258 0.26574 L 0.39258 0.26597 " pathEditMode="relative" rAng="0" ptsTypes="AAAAAAAAAAAAAAAAAAAAAAAAAAAAAAAAAAAAAAAAA">
                                      <p:cBhvr>
                                        <p:cTn id="215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555 0.26806 L 0.38555 0.26829 C 0.38216 0.2713 0.37916 0.27685 0.37539 0.27824 C 0.37083 0.27917 0.36849 0.26412 0.36745 0.25926 C 0.36693 0.25463 0.3668 0.25 0.3664 0.24514 C 0.36575 0.23912 0.36445 0.23287 0.36445 0.22662 C 0.36445 0.19583 0.36367 0.16481 0.3664 0.13449 C 0.36706 0.12384 0.37448 0.09005 0.38047 0.0794 C 0.38659 0.06852 0.3918 0.06481 0.3987 0.0588 C 0.4043 0.06018 0.41002 0.05903 0.41497 0.06273 C 0.42135 0.06736 0.42591 0.07963 0.43229 0.08333 C 0.45078 0.09398 0.44166 0.09051 0.45976 0.09375 C 0.46523 0.09005 0.47083 0.08773 0.47591 0.08333 C 0.50182 0.06018 0.48489 0.04676 0.52903 0.02801 L 0.54818 0.02037 C 0.55768 0.02523 0.56758 0.02917 0.57669 0.03611 C 0.63841 0.08287 0.57239 0.04282 0.61432 0.0669 C 0.62148 0.06551 0.62877 0.06551 0.63568 0.06273 C 0.64909 0.0581 0.64922 0.04676 0.66328 0.03611 C 0.68372 0.0206 0.68711 0.02199 0.70586 0.02037 C 0.71588 0.02407 0.72643 0.02616 0.73633 0.03218 C 0.74883 0.03958 0.75937 0.05509 0.77096 0.0669 C 0.77591 0.07199 0.78086 0.07755 0.7862 0.08102 C 0.79414 0.08657 0.81081 0.08981 0.81875 0.09167 L 0.87057 0.08727 C 0.88424 0.08611 0.87656 0.08333 0.88489 0.08727 C 0.88528 0.09167 0.88528 0.09583 0.88594 0.09977 C 0.88633 0.10208 0.88737 0.10393 0.88789 0.10602 C 0.89284 0.12361 0.88854 0.11319 0.89505 0.12662 C 0.8987 0.14074 0.897 0.13657 0.90599 0.15301 C 0.90924 0.15856 0.91211 0.16458 0.91536 0.16921 C 0.92448 0.18218 0.92969 0.18542 0.93971 0.19398 C 0.94219 0.19583 0.9444 0.19838 0.94687 0.20023 C 0.94896 0.20139 0.95104 0.20255 0.95299 0.20417 C 0.95495 0.20602 0.9569 0.20903 0.95911 0.21042 C 0.96172 0.21204 0.972 0.21597 0.97539 0.21643 C 0.9875 0.21759 0.99974 0.21829 1.01198 0.21852 C 1.02044 0.21875 1.0289 0.21852 1.03763 0.21852 " pathEditMode="relative" rAng="0" ptsTypes="AAAAAAAAAAAAAAAAAAAAAAAAAAAAAAAAAAAAAA">
                                      <p:cBhvr>
                                        <p:cTn id="229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36" y="-1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069 L -0.00065 0.00092 C 0.00013 -0.00949 0.00313 -0.03056 0.00665 -0.04051 C 0.01133 -0.05371 0.01849 -0.06297 0.0254 -0.06875 C 0.02748 -0.06922 0.03034 -0.06922 0.03256 -0.06922 C 0.03685 -0.06713 0.04141 -0.06597 0.04532 -0.06111 C 0.04935 -0.05648 0.05326 -0.04931 0.05691 -0.04213 C 0.0586 -0.03912 0.0599 -0.03496 0.06146 -0.03079 C 0.06407 -0.02523 0.06797 -0.0132 0.0698 -0.00672 C 0.07071 -0.00371 0.07136 0.00069 0.07201 0.00393 C 0.07318 0.00995 0.07383 0.01597 0.0754 0.02106 C 0.07722 0.02731 0.07995 0.0331 0.08243 0.03796 C 0.08855 0.04815 0.09662 0.04745 0.10365 0.04884 C 0.10782 0.04768 0.11211 0.04907 0.11563 0.04514 C 0.11941 0.04166 0.12175 0.0331 0.12435 0.02708 C 0.12735 0.02037 0.12969 0.01273 0.13282 0.00625 C 0.1349 0.00069 0.13763 -0.00394 0.13998 -0.00926 C 0.14167 -0.0132 0.14362 -0.01829 0.14545 -0.0213 C 0.15105 -0.03056 0.15248 -0.03033 0.15756 -0.0331 C 0.16029 -0.03218 0.16277 -0.03287 0.16498 -0.03079 C 0.17409 -0.02384 0.17904 -0.01806 0.18451 0.00069 C 0.18607 0.00671 0.18698 0.01435 0.18868 0.02106 C 0.19089 0.06828 0.18243 0.12546 0.20352 0.14606 C 0.20652 0.14884 0.21029 0.14699 0.21368 0.14815 C 0.22331 0.14097 0.23386 0.13657 0.2431 0.12731 C 0.25066 0.12014 0.25756 0.09375 0.26277 0.08264 C 0.26771 0.07153 0.27774 0.04352 0.28777 0.03958 C 0.29167 0.03819 0.29597 0.03842 0.29961 0.03796 C 0.30404 0.04213 0.30873 0.04514 0.31263 0.05116 C 0.31993 0.06157 0.32136 0.07338 0.32487 0.09004 C 0.32813 0.12662 0.32722 0.10787 0.32566 0.17222 C 0.32553 0.18472 0.32409 0.20949 0.32409 0.20972 C 0.32513 0.22153 0.325 0.23426 0.32735 0.24514 C 0.32917 0.25486 0.33737 0.26713 0.34206 0.27268 C 0.34375 0.275 0.34558 0.27731 0.34766 0.27893 C 0.35235 0.28125 0.36198 0.28264 0.36198 0.28379 C 0.36459 0.28194 0.36706 0.28217 0.36928 0.28078 C 0.37487 0.27662 0.37605 0.2743 0.37982 0.26713 C 0.38021 0.26458 0.38021 0.26041 0.38152 0.25972 C 0.3849 0.25926 0.38868 0.26389 0.39271 0.26713 L 0.39271 0.26736 " pathEditMode="relative" rAng="0" ptsTypes="AAAAAAAAAAAAAAAAAAAAAAAAAAAAAAAAAAAAAAAAA">
                                      <p:cBhvr>
                                        <p:cTn id="238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1" y="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154 0.26111 L 0.39154 0.26134 C 0.38816 0.26412 0.3849 0.26898 0.38099 0.27014 C 0.37631 0.27106 0.37396 0.25764 0.37279 0.25347 C 0.37227 0.2493 0.37214 0.24514 0.37175 0.24074 C 0.3711 0.23541 0.3698 0.22986 0.3698 0.2243 C 0.3698 0.19699 0.36888 0.16944 0.37175 0.14259 C 0.3724 0.1331 0.38008 0.10301 0.38633 0.09352 C 0.39258 0.08379 0.39818 0.08055 0.40521 0.07523 C 0.41094 0.07639 0.41693 0.07546 0.42214 0.0787 C 0.42865 0.08287 0.43347 0.09375 0.44011 0.09699 C 0.45925 0.10648 0.44987 0.10347 0.46849 0.10625 C 0.47422 0.10301 0.47995 0.10092 0.48542 0.09699 C 0.51211 0.07639 0.49467 0.06458 0.54037 0.04791 L 0.56029 0.04097 C 0.57006 0.04537 0.58034 0.04884 0.58972 0.05509 C 0.65378 0.09653 0.58529 0.06111 0.62891 0.08241 C 0.6362 0.08125 0.64388 0.08125 0.65079 0.0787 C 0.66485 0.07453 0.66498 0.06458 0.67969 0.05509 C 0.70079 0.0412 0.7043 0.04259 0.7237 0.04097 C 0.73399 0.04444 0.74506 0.04629 0.75534 0.05162 C 0.76823 0.0581 0.77917 0.07199 0.79128 0.08241 C 0.79636 0.08703 0.80144 0.0919 0.80704 0.09491 C 0.81524 0.1 0.83256 0.10278 0.84063 0.1044 L 0.89454 0.10046 C 0.9086 0.09953 0.90053 0.09699 0.90938 0.10046 C 0.90977 0.1044 0.90977 0.1081 0.91029 0.11157 C 0.91081 0.11366 0.91185 0.11528 0.91237 0.11713 C 0.91758 0.13287 0.91316 0.12361 0.91993 0.13541 C 0.92357 0.14815 0.92188 0.14444 0.93112 0.15903 C 0.93464 0.16389 0.9375 0.16921 0.94089 0.17338 C 0.9504 0.18495 0.9556 0.18773 0.96615 0.19537 C 0.96875 0.19699 0.97097 0.1993 0.97357 0.20092 C 0.97579 0.20185 0.97787 0.20301 0.97982 0.2044 C 0.98191 0.20602 0.98386 0.20879 0.9862 0.20995 C 0.98894 0.21134 0.99961 0.21481 1.00313 0.21528 C 1.01563 0.21643 1.02839 0.2169 1.04115 0.21713 C 1.04987 0.21736 1.0586 0.21713 1.06784 0.21713 " pathEditMode="relative" rAng="0" ptsTypes="AAAAAAAAAAAAAAAAAAAAAAAAAAAAAAAAAAAAAA">
                                      <p:cBhvr>
                                        <p:cTn id="252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08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3E6E71FE-4243-4428-A348-4C5429709086}"/>
</file>

<file path=customXml/itemProps2.xml><?xml version="1.0" encoding="utf-8"?>
<ds:datastoreItem xmlns:ds="http://schemas.openxmlformats.org/officeDocument/2006/customXml" ds:itemID="{D9C7EA40-905B-46C8-8030-AB419477CFD2}"/>
</file>

<file path=customXml/itemProps3.xml><?xml version="1.0" encoding="utf-8"?>
<ds:datastoreItem xmlns:ds="http://schemas.openxmlformats.org/officeDocument/2006/customXml" ds:itemID="{50749A17-AA56-4E2D-9BC4-886B74D88DDC}"/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4</cp:revision>
  <dcterms:created xsi:type="dcterms:W3CDTF">2026-03-04T11:59:45Z</dcterms:created>
  <dcterms:modified xsi:type="dcterms:W3CDTF">2026-03-05T20:11:00Z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