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29" d="100"/>
          <a:sy n="29" d="100"/>
        </p:scale>
        <p:origin x="1733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1A1A8-969D-4BC8-8475-3E4632C0A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BE2EAA-8096-411E-B68A-760216B3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D56F7E-F532-488F-84F8-7128DBDF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BD3ADD-48EA-4879-892E-8252002E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F793E8-DF5C-4843-81AC-4F0C65DA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5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8A76F-ED3F-4094-969F-5D8459A8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ED753-16C9-4C78-A29B-8CB902B41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BA8603-F8D9-437C-AB02-20E2D783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28EE1C-99B3-4159-B2AF-F2EFC153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872E2-7E49-408F-B68A-23CA94E4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21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9179D5D-44A9-41DC-BF77-B316900CE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C5F5217-30A3-46A9-A53C-C062B9A4E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AEFF4E-57BE-4349-96F0-3EE39BA3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D0F715-CD00-4CDB-8437-28068A4F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B25AF6-6296-4DEA-B879-814416C8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77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B5D07-6376-41F1-9583-39B13450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00A795-6C73-4E5C-A25C-55A743D9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05E83B-986B-45CF-B215-624E9BC7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B0A14F-7B36-499C-B4FD-E06D1F88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376433-2F6E-4794-A286-8A030E07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41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A7F51-2D4D-486C-9A6D-EB81959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18A721-B113-4CF0-B1A4-73D5834B8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A5BCD-2754-49E6-A7E7-29C86A90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B6F3D-E56F-4652-A4A3-75070772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8E380A-EB3F-449F-B61A-99B24427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1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1745E-972E-48F7-9CED-6D9E0B40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AD15DD-A62E-41C2-B262-BB0C35F52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0F28CF-50AC-4313-AF92-3C87CC391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70A4D6-95AA-4AAE-A495-A912C344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9635D1-8F3F-4563-954F-0C9F2186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1613A4-FB63-4C24-8C9A-96E1FCE4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75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289F-CF8B-4A99-8C52-F241C251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3FA072-37C4-41DC-84C9-C3A26378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A8F01A1-DA64-4F6E-9E90-462080B0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5CCCBC-9722-4930-BB62-4E5534F10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4EDA98D-DD2A-438E-8188-C07FABBCC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45878CB-1D4F-4C14-92B1-141A0B56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48DC575-3104-4D0F-843F-7C90E389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69E638-13A0-4604-A4F8-7EE36A87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23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69F07-4ECA-4721-B82F-7EF705D1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F0AC556-A7B8-4749-B619-4FED694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498F9C4-0F2B-4D7F-8F4E-56C0D721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C3CE61-0E7B-4C67-BF50-40AE7840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90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4136533-F251-4D1C-9669-EF414DB2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49EC395-5959-42A5-8737-8E50D5C5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D32778F-68B0-4467-9E3F-F307E4A8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34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2E8E5-49AB-4938-B917-34A89C78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860B4C-9C58-4F87-9DC4-85649A63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A4366A-A1A0-4150-A0E9-6A57BAD5F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1C784F-1ECF-4E27-9764-51A8F7A7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120BEE-8990-4656-B296-F7E44C3B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CAE704-5E27-4CF3-BB91-67E15438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12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5C787-D94D-46EF-824F-C7D8D43C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0811B2D-B805-495A-859A-0E1719F1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C4B624-75AC-4E95-83F4-2AC1789C5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9A418D-556D-44B8-B7AB-FD4B742C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9005F5-14D4-4013-A1A9-04FEDE3D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1258461-6631-4816-8400-C47EC7DF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66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A5ED8-D559-4262-B041-26973FB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B72757-BD40-4BCB-992B-6A6B29F1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73C2BE-404C-44B5-B281-0907F0C68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78B5C1-FE32-4D25-B0CA-9FB29E7B2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011359-2825-4D08-9E15-2E8A4EBDB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5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1707E-D0D8-40AA-AD12-2A363538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833" cy="68580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B18E505-7D8B-477C-A2DA-837C4571B1DD}"/>
              </a:ext>
            </a:extLst>
          </p:cNvPr>
          <p:cNvSpPr/>
          <p:nvPr/>
        </p:nvSpPr>
        <p:spPr>
          <a:xfrm>
            <a:off x="2940410" y="3453119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5AC717E-1B63-4E72-BB80-6480FEB6B758}"/>
              </a:ext>
            </a:extLst>
          </p:cNvPr>
          <p:cNvSpPr/>
          <p:nvPr/>
        </p:nvSpPr>
        <p:spPr>
          <a:xfrm>
            <a:off x="4356201" y="3493937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063CE7-76F1-40AE-A13D-73AE52F9377B}"/>
              </a:ext>
            </a:extLst>
          </p:cNvPr>
          <p:cNvSpPr/>
          <p:nvPr/>
        </p:nvSpPr>
        <p:spPr>
          <a:xfrm>
            <a:off x="1496768" y="1816448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AB312B6-8AFB-4E25-AF7B-6DF7D1DF770C}"/>
              </a:ext>
            </a:extLst>
          </p:cNvPr>
          <p:cNvSpPr/>
          <p:nvPr/>
        </p:nvSpPr>
        <p:spPr>
          <a:xfrm>
            <a:off x="2756866" y="2507238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5E42B98-9D23-48F5-A36E-487BB71153AA}"/>
              </a:ext>
            </a:extLst>
          </p:cNvPr>
          <p:cNvSpPr/>
          <p:nvPr/>
        </p:nvSpPr>
        <p:spPr>
          <a:xfrm>
            <a:off x="8670600" y="571594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146B945-E59C-4CBB-A145-36107914AD1F}"/>
              </a:ext>
            </a:extLst>
          </p:cNvPr>
          <p:cNvSpPr/>
          <p:nvPr/>
        </p:nvSpPr>
        <p:spPr>
          <a:xfrm>
            <a:off x="6071747" y="1500939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8B9AB81-2648-442A-A068-ABA50E848ADD}"/>
              </a:ext>
            </a:extLst>
          </p:cNvPr>
          <p:cNvSpPr/>
          <p:nvPr/>
        </p:nvSpPr>
        <p:spPr>
          <a:xfrm>
            <a:off x="6720117" y="1657280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E28A11C-D2F8-4E2B-A42C-D8B6146945B9}"/>
              </a:ext>
            </a:extLst>
          </p:cNvPr>
          <p:cNvSpPr/>
          <p:nvPr/>
        </p:nvSpPr>
        <p:spPr>
          <a:xfrm>
            <a:off x="2506240" y="310157"/>
            <a:ext cx="20473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C356F64-6AEA-43A3-8C39-43E7EAB06898}"/>
              </a:ext>
            </a:extLst>
          </p:cNvPr>
          <p:cNvSpPr/>
          <p:nvPr/>
        </p:nvSpPr>
        <p:spPr>
          <a:xfrm>
            <a:off x="4634839" y="709259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A82AFFB-6EC9-4132-AE9B-E0D6F4338B75}"/>
              </a:ext>
            </a:extLst>
          </p:cNvPr>
          <p:cNvSpPr/>
          <p:nvPr/>
        </p:nvSpPr>
        <p:spPr>
          <a:xfrm>
            <a:off x="6573609" y="3819368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24381D8-0841-429B-AB00-CF424F2F0399}"/>
              </a:ext>
            </a:extLst>
          </p:cNvPr>
          <p:cNvSpPr/>
          <p:nvPr/>
        </p:nvSpPr>
        <p:spPr>
          <a:xfrm>
            <a:off x="3766951" y="-243271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8F1B3CE1-04AD-4B78-A5C4-B1CC3C86C5FB}"/>
              </a:ext>
            </a:extLst>
          </p:cNvPr>
          <p:cNvSpPr/>
          <p:nvPr/>
        </p:nvSpPr>
        <p:spPr>
          <a:xfrm>
            <a:off x="310883" y="2965744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38A7BA21-4758-4692-B5C7-9C01D70FD93C}"/>
              </a:ext>
            </a:extLst>
          </p:cNvPr>
          <p:cNvSpPr/>
          <p:nvPr/>
        </p:nvSpPr>
        <p:spPr>
          <a:xfrm>
            <a:off x="267729" y="614957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08219782-6EFA-46EC-9471-03003DF518E8}"/>
              </a:ext>
            </a:extLst>
          </p:cNvPr>
          <p:cNvSpPr/>
          <p:nvPr/>
        </p:nvSpPr>
        <p:spPr>
          <a:xfrm>
            <a:off x="5489890" y="571594"/>
            <a:ext cx="223651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Л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A762ECF-E411-4D32-9DB3-2FBFD8B4600F}"/>
              </a:ext>
            </a:extLst>
          </p:cNvPr>
          <p:cNvSpPr/>
          <p:nvPr/>
        </p:nvSpPr>
        <p:spPr>
          <a:xfrm>
            <a:off x="456081" y="3525078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6B67DA0E-6CDD-44B0-A933-61DC749D8679}"/>
              </a:ext>
            </a:extLst>
          </p:cNvPr>
          <p:cNvSpPr/>
          <p:nvPr/>
        </p:nvSpPr>
        <p:spPr>
          <a:xfrm>
            <a:off x="1711929" y="4032217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C2EC088-7769-4119-91AB-2752F12F6964}"/>
              </a:ext>
            </a:extLst>
          </p:cNvPr>
          <p:cNvSpPr/>
          <p:nvPr/>
        </p:nvSpPr>
        <p:spPr>
          <a:xfrm>
            <a:off x="7022322" y="3592498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BB8B462D-3110-4CD9-B644-EA5F13F1B58F}"/>
              </a:ext>
            </a:extLst>
          </p:cNvPr>
          <p:cNvSpPr/>
          <p:nvPr/>
        </p:nvSpPr>
        <p:spPr>
          <a:xfrm>
            <a:off x="649411" y="-81634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AB717D26-D915-4A8F-A595-9B881CA59AC8}"/>
              </a:ext>
            </a:extLst>
          </p:cNvPr>
          <p:cNvSpPr/>
          <p:nvPr/>
        </p:nvSpPr>
        <p:spPr>
          <a:xfrm>
            <a:off x="7392773" y="1042433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1AE26C0-5EDB-43FB-A41C-85FF294A5134}"/>
              </a:ext>
            </a:extLst>
          </p:cNvPr>
          <p:cNvSpPr/>
          <p:nvPr/>
        </p:nvSpPr>
        <p:spPr>
          <a:xfrm>
            <a:off x="7213293" y="62003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E64B1EB-7607-484C-A753-81688EB040DE}"/>
              </a:ext>
            </a:extLst>
          </p:cNvPr>
          <p:cNvSpPr/>
          <p:nvPr/>
        </p:nvSpPr>
        <p:spPr>
          <a:xfrm>
            <a:off x="4827627" y="2128119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3965B581-562D-4D5D-A61A-F8B3E5ED4B89}"/>
              </a:ext>
            </a:extLst>
          </p:cNvPr>
          <p:cNvSpPr/>
          <p:nvPr/>
        </p:nvSpPr>
        <p:spPr>
          <a:xfrm>
            <a:off x="3422142" y="1986233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DCAF58EB-D4C2-4A38-B89A-2EA41075C0A6}"/>
              </a:ext>
            </a:extLst>
          </p:cNvPr>
          <p:cNvSpPr/>
          <p:nvPr/>
        </p:nvSpPr>
        <p:spPr>
          <a:xfrm>
            <a:off x="2658640" y="462557"/>
            <a:ext cx="20473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EFF368-E751-4997-8B20-1DA957659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27" y="3989496"/>
            <a:ext cx="2586667" cy="2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000"/>
                            </p:stCondLst>
                            <p:childTnLst>
                              <p:par>
                                <p:cTn id="24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BE325FB-81AF-42B6-BB9D-E1AC156657BC}"/>
</file>

<file path=customXml/itemProps2.xml><?xml version="1.0" encoding="utf-8"?>
<ds:datastoreItem xmlns:ds="http://schemas.openxmlformats.org/officeDocument/2006/customXml" ds:itemID="{E139A0FE-3F56-40B3-A926-3C905128E3A9}"/>
</file>

<file path=customXml/itemProps3.xml><?xml version="1.0" encoding="utf-8"?>
<ds:datastoreItem xmlns:ds="http://schemas.openxmlformats.org/officeDocument/2006/customXml" ds:itemID="{83B420F9-8642-45A2-9DFE-32CAC10B408D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Широкий екран</PresentationFormat>
  <Paragraphs>23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3</cp:revision>
  <dcterms:created xsi:type="dcterms:W3CDTF">2026-03-05T19:29:32Z</dcterms:created>
  <dcterms:modified xsi:type="dcterms:W3CDTF">2026-03-05T20:09:57Z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