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38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CD8B4-C624-5082-C2F7-9F11CA30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D9AC4B-AA28-874F-65EA-587D6B732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C6462-9641-B3AD-697C-1AC43F16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89EFD2-AAC2-5333-8968-03E50089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4AD0A-05AA-8A3B-8B4D-84C72291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8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0C1F1-0C74-E3F3-1655-4CFE3D3D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ACA61C-A535-ACF5-F37C-EF5831B1E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228E9-E030-535C-7995-197EC72C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0B1D5-6C8F-85C1-DCB7-5F7AFBCC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E1501-5F43-697A-4A87-9D8108A2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6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DC5728-6400-1D64-817B-F6CCCF3CC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5D3AB3-A57B-463E-D2CE-BC87E73C7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D95C8-A4EF-8FED-D6C6-4607CCD94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687D-4179-36CF-AABA-1CADCCD6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FE374-5A96-A05A-9489-7EF49D64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1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E1365-F754-4F49-4D97-2ABB423C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02CBB-3350-5D1E-139C-A50EBB34C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C9D5B-EDAA-BBDC-5542-F0ABAB3B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7E1AB-4EA3-26AD-B373-C385C344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FDE73-DA71-6C09-46F2-B2BF60C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2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E6346-78CD-650A-CE21-56B17998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A0677-C648-7196-CD86-85B043477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3EB707-8E27-6AA4-C1AB-043C1C91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504C9-E0D6-95F0-BC48-23AE45BD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CF262-DFD6-389C-7971-3BC302A0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2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61F97-9069-EF6D-4A6D-AF710C8E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16DE17-D055-B5BE-69CF-B1DCE926C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14401C-F706-8882-9DE2-B2A884983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79831-EC73-2B22-1696-661261EE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96D7CD-E33A-9453-FE89-90410D82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585F2-CFFC-70D1-3EEC-7EB7943E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6D83E-B790-1F9E-4630-767C64F2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F627A-A7E8-4369-1F82-2E0E5F942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C4EB2D-2F49-B895-83C7-6C6CF7B56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D3ADD4-C754-39FB-6E68-C10965C51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D4308C-17E6-619E-E82D-71CFDD5D9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1F76D1-014B-89E1-E37B-0E7E6418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B4B18-A4DE-36B3-0755-353EAF64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BDE8C-6A90-B5DE-6832-F5B8C815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1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2A337-7D39-018A-341B-80D86937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F01FCD-7D7A-255A-3FE1-2F8994F9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3EA0B5-BEF2-F344-43E3-3FE0734C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4A2578-14D7-4F40-70D4-5E1F12A2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9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787A7B-1D8D-8834-9E8E-62E5C915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10AC09-7677-FCB3-A616-F2C73449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F49F79-E06C-B1F5-7C54-CF7C994F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07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C9F3A-2E7F-8015-E257-56BC19FB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61123-79DF-8501-9815-E3F8411F7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BE1506-AFEA-097A-1067-47B49C0C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21FFC3-BEEC-57CC-7846-02056062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E61199-BDC9-F58B-DBE3-825B0891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DD210-2ED1-60E5-70F4-BDC48A6A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2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32665-9627-152D-F427-E7CC5F05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CDFE6F-4E85-588E-8454-3EEE450AF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49DCA8-8DE4-13A2-4EB6-F269C40CA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F9E758-0019-60B1-1C4E-7D3ACB781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52EB1D-0CF4-54A5-2345-0CBC5F8B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C098E-0144-9C13-F8CC-5C7F8709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6CA92-F666-DD2A-1698-E182F471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42E003-36A3-87A9-2A60-A062604A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0944A-DD07-DF06-605E-2038D93A8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A82C4-20F0-58F0-B556-138C045A7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BA7AC-E213-BA7B-1B09-11F42B180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32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B7232-CF96-47F3-E905-5D21771D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785" y="0"/>
            <a:ext cx="12506185" cy="69801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A5433-A447-0CEE-E219-D0F535D8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19" y="4180274"/>
            <a:ext cx="2633133" cy="2633133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41AD24D-A427-C74C-AF64-672F5C82D195}"/>
              </a:ext>
            </a:extLst>
          </p:cNvPr>
          <p:cNvGrpSpPr/>
          <p:nvPr/>
        </p:nvGrpSpPr>
        <p:grpSpPr>
          <a:xfrm>
            <a:off x="5807058" y="-124432"/>
            <a:ext cx="3360025" cy="3035397"/>
            <a:chOff x="5807058" y="-124432"/>
            <a:chExt cx="3360025" cy="3035397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56A7F46-9035-D850-FDCB-588B751F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058" y="118755"/>
              <a:ext cx="2798307" cy="279221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D7208F-1B3D-05BA-0916-7679CFB08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2926" y="-124432"/>
              <a:ext cx="2594157" cy="259415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3906569-4B33-D03F-3EA0-972D7A93FFFE}"/>
              </a:ext>
            </a:extLst>
          </p:cNvPr>
          <p:cNvGrpSpPr/>
          <p:nvPr/>
        </p:nvGrpSpPr>
        <p:grpSpPr>
          <a:xfrm>
            <a:off x="7573598" y="1576969"/>
            <a:ext cx="3536563" cy="3173232"/>
            <a:chOff x="7515370" y="1838140"/>
            <a:chExt cx="3536563" cy="3173232"/>
          </a:xfrm>
          <a:effectLst>
            <a:glow rad="1270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CE89EA-79D9-B021-A534-02883A0E9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5370" y="2219162"/>
              <a:ext cx="2798307" cy="27922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E5C5B67-9C35-31EA-C17A-95D01DB10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3457" y1="33789" x2="36230" y2="41309"/>
                          <a14:foregroundMark x1="36230" y1="41309" x2="35645" y2="47363"/>
                          <a14:foregroundMark x1="34473" y1="38770" x2="38184" y2="42969"/>
                          <a14:foregroundMark x1="36816" y1="36133" x2="38574" y2="38379"/>
                          <a14:foregroundMark x1="34473" y1="41504" x2="38574" y2="46484"/>
                          <a14:backgroundMark x1="48340" y1="44043" x2="46484" y2="49023"/>
                          <a14:backgroundMark x1="72949" y1="52344" x2="70410" y2="60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08718" y="1838140"/>
              <a:ext cx="2543215" cy="293206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C721EC2-CD13-0B93-2161-D4E1A8B466DD}"/>
              </a:ext>
            </a:extLst>
          </p:cNvPr>
          <p:cNvGrpSpPr/>
          <p:nvPr/>
        </p:nvGrpSpPr>
        <p:grpSpPr>
          <a:xfrm>
            <a:off x="3785253" y="1660797"/>
            <a:ext cx="3379276" cy="2938294"/>
            <a:chOff x="4132536" y="2073078"/>
            <a:chExt cx="3379276" cy="2938294"/>
          </a:xfrm>
          <a:effectLst>
            <a:glow rad="1270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576B8-4202-3A62-B22F-87E36BEA3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536" y="2219162"/>
              <a:ext cx="2798307" cy="279221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B8F54CB-72D5-EF30-F9E9-6A7A896D7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0767" y="2073078"/>
              <a:ext cx="2431045" cy="243104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B65C2AD-C962-EB0D-57AC-41F3B9E86DA3}"/>
              </a:ext>
            </a:extLst>
          </p:cNvPr>
          <p:cNvGrpSpPr/>
          <p:nvPr/>
        </p:nvGrpSpPr>
        <p:grpSpPr>
          <a:xfrm>
            <a:off x="6708160" y="3684087"/>
            <a:ext cx="3475688" cy="3314249"/>
            <a:chOff x="6015165" y="3795962"/>
            <a:chExt cx="3475688" cy="3314249"/>
          </a:xfrm>
          <a:effectLst>
            <a:glow rad="1270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BF8DF0B-E076-9C8E-C2A5-B15C99D0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165" y="4316211"/>
              <a:ext cx="2794000" cy="279400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E8EF1D1-B5C3-62AF-031C-DB586054D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9256" y="3795962"/>
              <a:ext cx="2801597" cy="331424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8979CF9-A8A3-CC2A-41BA-CB898632FA67}"/>
              </a:ext>
            </a:extLst>
          </p:cNvPr>
          <p:cNvGrpSpPr/>
          <p:nvPr/>
        </p:nvGrpSpPr>
        <p:grpSpPr>
          <a:xfrm>
            <a:off x="3977007" y="3343269"/>
            <a:ext cx="4017723" cy="3675454"/>
            <a:chOff x="2988660" y="3688794"/>
            <a:chExt cx="4017723" cy="3675454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56118CD-3721-6EF0-25BC-C48B599F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8660" y="4318001"/>
              <a:ext cx="2798307" cy="279221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79FC015-8FD1-86A1-98A2-D906BEF58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6293" y="3688794"/>
              <a:ext cx="3420090" cy="367545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847302D-5D60-DDB7-A0B6-526EC44F4500}"/>
              </a:ext>
            </a:extLst>
          </p:cNvPr>
          <p:cNvGrpSpPr/>
          <p:nvPr/>
        </p:nvGrpSpPr>
        <p:grpSpPr>
          <a:xfrm>
            <a:off x="1201436" y="2901658"/>
            <a:ext cx="4125628" cy="3478615"/>
            <a:chOff x="190353" y="3631596"/>
            <a:chExt cx="4125628" cy="3478615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F9C40AA-0BF5-7511-C14A-D0700D1F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53" y="4318001"/>
              <a:ext cx="2798307" cy="27922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74D7179-37C9-0617-B94B-ADBAE7438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2043" y="3631596"/>
              <a:ext cx="3443938" cy="344393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4B80C27-2CAC-5DC2-4EA2-70D2A12074B7}"/>
              </a:ext>
            </a:extLst>
          </p:cNvPr>
          <p:cNvGrpSpPr/>
          <p:nvPr/>
        </p:nvGrpSpPr>
        <p:grpSpPr>
          <a:xfrm>
            <a:off x="986210" y="-300924"/>
            <a:ext cx="3493527" cy="3511158"/>
            <a:chOff x="833808" y="-382473"/>
            <a:chExt cx="3911083" cy="3573012"/>
          </a:xfrm>
          <a:effectLst>
            <a:glow rad="1270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1F6009D-F2A4-F18C-B7DB-E8BF8302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808" y="186265"/>
              <a:ext cx="2549024" cy="235373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AAB2565-86F0-7A3B-12CF-7AB323E3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7742" y="-382473"/>
              <a:ext cx="3097149" cy="3573012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5272B73-9BAF-84AF-F563-2C358255245C}"/>
              </a:ext>
            </a:extLst>
          </p:cNvPr>
          <p:cNvGrpSpPr/>
          <p:nvPr/>
        </p:nvGrpSpPr>
        <p:grpSpPr>
          <a:xfrm>
            <a:off x="-199891" y="-473919"/>
            <a:ext cx="4766104" cy="4013447"/>
            <a:chOff x="182358" y="-604426"/>
            <a:chExt cx="4766104" cy="4013447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CA5F68D8-EA35-F36B-1CB4-50B0991E1F11}"/>
                </a:ext>
              </a:extLst>
            </p:cNvPr>
            <p:cNvSpPr/>
            <p:nvPr/>
          </p:nvSpPr>
          <p:spPr>
            <a:xfrm>
              <a:off x="1152247" y="477727"/>
              <a:ext cx="3259686" cy="1819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>
                    <a:schemeClr val="accent1">
                      <a:alpha val="82000"/>
                    </a:schemeClr>
                  </a:glow>
                </a:effectLst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345A057-8966-63B2-A9EA-FFE980DE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358" y="-604426"/>
              <a:ext cx="4013447" cy="401344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BF63DBE-F268-2EEC-3DD3-999C32F6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8929" y="-36673"/>
              <a:ext cx="2899533" cy="2899533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28E53E10-539B-0ABA-B5F4-EE68564555FC}"/>
              </a:ext>
            </a:extLst>
          </p:cNvPr>
          <p:cNvGrpSpPr/>
          <p:nvPr/>
        </p:nvGrpSpPr>
        <p:grpSpPr>
          <a:xfrm>
            <a:off x="-145240" y="-595012"/>
            <a:ext cx="4533871" cy="3995095"/>
            <a:chOff x="176117" y="483688"/>
            <a:chExt cx="4533871" cy="399509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B3274911-67CB-00AC-4D0A-7FB54E895F4F}"/>
                </a:ext>
              </a:extLst>
            </p:cNvPr>
            <p:cNvSpPr/>
            <p:nvPr/>
          </p:nvSpPr>
          <p:spPr>
            <a:xfrm>
              <a:off x="1207306" y="1658260"/>
              <a:ext cx="3259686" cy="1819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2EFEE164-AFC3-1E81-47D6-FCA763757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117" y="483688"/>
              <a:ext cx="3995095" cy="399509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C325558-EF2D-29C5-E262-6AF13785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6245" y="1020411"/>
              <a:ext cx="2383743" cy="297748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0EBAF72-683F-6CE0-70E0-AB123FE0BEE7}"/>
              </a:ext>
            </a:extLst>
          </p:cNvPr>
          <p:cNvGrpSpPr/>
          <p:nvPr/>
        </p:nvGrpSpPr>
        <p:grpSpPr>
          <a:xfrm>
            <a:off x="-276890" y="-488789"/>
            <a:ext cx="5074583" cy="3955349"/>
            <a:chOff x="78858" y="-587343"/>
            <a:chExt cx="5074583" cy="3955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EDE66372-48A7-B8B4-1804-B84EBA6E95DC}"/>
                </a:ext>
              </a:extLst>
            </p:cNvPr>
            <p:cNvSpPr/>
            <p:nvPr/>
          </p:nvSpPr>
          <p:spPr>
            <a:xfrm>
              <a:off x="1105402" y="456048"/>
              <a:ext cx="3302965" cy="1868568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8DBC95-1BF7-26E5-610E-8C2BDD1E8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58" y="-587343"/>
              <a:ext cx="3955349" cy="3955349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1D4743C-52E4-6BDA-83B7-8AB71771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5149" y="-552232"/>
              <a:ext cx="3478292" cy="387646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191056-CC4D-D61B-9797-826CB55E1D41}"/>
              </a:ext>
            </a:extLst>
          </p:cNvPr>
          <p:cNvGrpSpPr/>
          <p:nvPr/>
        </p:nvGrpSpPr>
        <p:grpSpPr>
          <a:xfrm>
            <a:off x="-39996" y="-558279"/>
            <a:ext cx="4745555" cy="3946458"/>
            <a:chOff x="192781" y="-705291"/>
            <a:chExt cx="4745555" cy="394645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B1B058B4-C9CB-CF43-3FE7-57E782F48922}"/>
                </a:ext>
              </a:extLst>
            </p:cNvPr>
            <p:cNvSpPr/>
            <p:nvPr/>
          </p:nvSpPr>
          <p:spPr>
            <a:xfrm>
              <a:off x="1038631" y="410743"/>
              <a:ext cx="3404897" cy="192171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10B2CE0A-56B4-3B66-9C41-BE0AEBE5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781" y="-705291"/>
              <a:ext cx="3946458" cy="394645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9CE101D-C9D7-D827-C3D5-28746336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4464" y="-179203"/>
              <a:ext cx="2933872" cy="293387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42411007-9FE4-B7D8-92B6-D823B0B88027}"/>
              </a:ext>
            </a:extLst>
          </p:cNvPr>
          <p:cNvGrpSpPr/>
          <p:nvPr/>
        </p:nvGrpSpPr>
        <p:grpSpPr>
          <a:xfrm>
            <a:off x="-264362" y="-524258"/>
            <a:ext cx="5313008" cy="4142210"/>
            <a:chOff x="36011" y="-636884"/>
            <a:chExt cx="5313008" cy="4142210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000CD748-CD91-149D-ACE9-03842FE29596}"/>
                </a:ext>
              </a:extLst>
            </p:cNvPr>
            <p:cNvSpPr/>
            <p:nvPr/>
          </p:nvSpPr>
          <p:spPr>
            <a:xfrm>
              <a:off x="1067838" y="461963"/>
              <a:ext cx="3420071" cy="1920190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112B0F-DF3D-66E4-1C16-736BC53E9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11" y="-636884"/>
              <a:ext cx="4142210" cy="4142210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C10CE9B-33F7-596B-8F35-A532C4A5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3060" y="-593825"/>
              <a:ext cx="3745959" cy="4043519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21014A6-6771-9EA0-AC0F-66367381C5D0}"/>
              </a:ext>
            </a:extLst>
          </p:cNvPr>
          <p:cNvGrpSpPr/>
          <p:nvPr/>
        </p:nvGrpSpPr>
        <p:grpSpPr>
          <a:xfrm>
            <a:off x="-255098" y="-577437"/>
            <a:ext cx="5354652" cy="4024364"/>
            <a:chOff x="47683" y="-668858"/>
            <a:chExt cx="5354652" cy="402436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C55E76D1-B225-381C-E2DC-125B0AB5A26B}"/>
                </a:ext>
              </a:extLst>
            </p:cNvPr>
            <p:cNvSpPr/>
            <p:nvPr/>
          </p:nvSpPr>
          <p:spPr>
            <a:xfrm>
              <a:off x="1067189" y="435220"/>
              <a:ext cx="3430533" cy="191624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F44CFD0-0908-A237-86C5-EF08C5587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83" y="-668858"/>
              <a:ext cx="4024364" cy="4024364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154E10C-CBB1-8ED6-114D-A2CB16E9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329" y="-595886"/>
              <a:ext cx="3897006" cy="389700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C9C37CA8-86C2-B7E7-2CED-0237C6FA4A7E}"/>
              </a:ext>
            </a:extLst>
          </p:cNvPr>
          <p:cNvGrpSpPr/>
          <p:nvPr/>
        </p:nvGrpSpPr>
        <p:grpSpPr>
          <a:xfrm>
            <a:off x="4348888" y="1100277"/>
            <a:ext cx="6474014" cy="5678796"/>
            <a:chOff x="4120292" y="1211707"/>
            <a:chExt cx="6474014" cy="5678796"/>
          </a:xfrm>
          <a:effectLst>
            <a:glow rad="127000">
              <a:schemeClr val="bg1"/>
            </a:glow>
          </a:effectLst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D87F591-EFBE-D051-20CF-8CD4B0A29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0292" y="1488332"/>
              <a:ext cx="5402171" cy="540217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A275011-620A-28E5-0284-EE5F47F0C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85254" y="1211707"/>
              <a:ext cx="4009052" cy="400905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25CBB0B-1E6E-9213-FCA9-169E6EC030D4}"/>
              </a:ext>
            </a:extLst>
          </p:cNvPr>
          <p:cNvGrpSpPr/>
          <p:nvPr/>
        </p:nvGrpSpPr>
        <p:grpSpPr>
          <a:xfrm>
            <a:off x="554166" y="110162"/>
            <a:ext cx="3608424" cy="2928104"/>
            <a:chOff x="112001" y="97558"/>
            <a:chExt cx="3608424" cy="2928104"/>
          </a:xfrm>
          <a:effectLst>
            <a:glow rad="127000">
              <a:schemeClr val="bg1"/>
            </a:glow>
          </a:effectLst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4E78D88-5011-63A5-9605-D4D91EBF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001" y="325123"/>
              <a:ext cx="2362362" cy="2362362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D503074-9576-BE35-41B4-38ABEE229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9400" y="97558"/>
              <a:ext cx="2591025" cy="292810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2322B07B-33B0-B77A-6275-31745071086F}"/>
              </a:ext>
            </a:extLst>
          </p:cNvPr>
          <p:cNvGrpSpPr/>
          <p:nvPr/>
        </p:nvGrpSpPr>
        <p:grpSpPr>
          <a:xfrm>
            <a:off x="454697" y="-59845"/>
            <a:ext cx="3699845" cy="2959960"/>
            <a:chOff x="126517" y="-46812"/>
            <a:chExt cx="3699845" cy="2959960"/>
          </a:xfrm>
          <a:effectLst>
            <a:glow rad="127000">
              <a:schemeClr val="bg1"/>
            </a:glow>
          </a:effectLst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968CC9A-71F0-A21C-1B75-02449847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6517" y="332133"/>
              <a:ext cx="2365453" cy="236545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91F85D3-9056-76CD-A193-8F8C39A49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366" y="-46812"/>
              <a:ext cx="2503996" cy="295996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386B15F6-60D2-56F6-616F-18C1AA80D939}"/>
              </a:ext>
            </a:extLst>
          </p:cNvPr>
          <p:cNvGrpSpPr/>
          <p:nvPr/>
        </p:nvGrpSpPr>
        <p:grpSpPr>
          <a:xfrm>
            <a:off x="558566" y="3640901"/>
            <a:ext cx="4481442" cy="3827781"/>
            <a:chOff x="736765" y="3362714"/>
            <a:chExt cx="4481442" cy="38277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4954BB68-A12A-5592-AE72-790B49BE3B03}"/>
                </a:ext>
              </a:extLst>
            </p:cNvPr>
            <p:cNvSpPr/>
            <p:nvPr/>
          </p:nvSpPr>
          <p:spPr>
            <a:xfrm>
              <a:off x="972016" y="4300105"/>
              <a:ext cx="3377106" cy="1854650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BC0544-894A-0B18-0C20-F67801BF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426" y="3362714"/>
              <a:ext cx="3827781" cy="382778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2F56CF6C-B213-3F31-76E2-6EDDB6DB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765" y="3859851"/>
              <a:ext cx="2591025" cy="2826535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FA186F6-014A-39B0-7F96-F01EE35BB5FF}"/>
              </a:ext>
            </a:extLst>
          </p:cNvPr>
          <p:cNvGrpSpPr/>
          <p:nvPr/>
        </p:nvGrpSpPr>
        <p:grpSpPr>
          <a:xfrm>
            <a:off x="526971" y="3769898"/>
            <a:ext cx="4224461" cy="3510680"/>
            <a:chOff x="794913" y="3574346"/>
            <a:chExt cx="4224461" cy="3510680"/>
          </a:xfrm>
        </p:grpSpPr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FDE58AFA-552F-5DE1-BE73-415B69B39CFB}"/>
                </a:ext>
              </a:extLst>
            </p:cNvPr>
            <p:cNvSpPr/>
            <p:nvPr/>
          </p:nvSpPr>
          <p:spPr>
            <a:xfrm>
              <a:off x="852444" y="4300105"/>
              <a:ext cx="3544673" cy="187069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30C1BD10-8C69-6B43-2CDE-2FAC2B965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8694" y="3574346"/>
              <a:ext cx="3510680" cy="3510680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375EACB-EE4D-C891-72C2-C0D42680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4913" y="3872835"/>
              <a:ext cx="2383743" cy="2826536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71D3DD6C-DEDA-F72B-451A-F7135CC8CA96}"/>
              </a:ext>
            </a:extLst>
          </p:cNvPr>
          <p:cNvGrpSpPr/>
          <p:nvPr/>
        </p:nvGrpSpPr>
        <p:grpSpPr>
          <a:xfrm>
            <a:off x="456751" y="168568"/>
            <a:ext cx="3739674" cy="2792209"/>
            <a:chOff x="97476" y="211777"/>
            <a:chExt cx="3739674" cy="2792209"/>
          </a:xfrm>
          <a:effectLst>
            <a:glow rad="127000">
              <a:schemeClr val="bg1"/>
            </a:glow>
          </a:effectLst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28336DC-0827-689D-77F3-595F5E57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7476" y="319411"/>
              <a:ext cx="2365453" cy="2365453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266A4925-300A-AF3F-CE2B-FFD8DDB1C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4941" y="211777"/>
              <a:ext cx="2792209" cy="2792209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0BA8EA3-0C9E-5D36-FD35-C2001AE86244}"/>
              </a:ext>
            </a:extLst>
          </p:cNvPr>
          <p:cNvGrpSpPr/>
          <p:nvPr/>
        </p:nvGrpSpPr>
        <p:grpSpPr>
          <a:xfrm>
            <a:off x="449621" y="3752546"/>
            <a:ext cx="4260763" cy="3526498"/>
            <a:chOff x="894895" y="3557748"/>
            <a:chExt cx="4260763" cy="3526498"/>
          </a:xfrm>
        </p:grpSpPr>
        <p:sp>
          <p:nvSpPr>
            <p:cNvPr id="94" name="Прямоугольник: скругленные углы 93">
              <a:extLst>
                <a:ext uri="{FF2B5EF4-FFF2-40B4-BE49-F238E27FC236}">
                  <a16:creationId xmlns:a16="http://schemas.microsoft.com/office/drawing/2014/main" id="{67658064-C30D-E50F-333F-3A4D534C8692}"/>
                </a:ext>
              </a:extLst>
            </p:cNvPr>
            <p:cNvSpPr/>
            <p:nvPr/>
          </p:nvSpPr>
          <p:spPr>
            <a:xfrm>
              <a:off x="951713" y="4336876"/>
              <a:ext cx="3589160" cy="1854650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effectLst>
              <a:glow>
                <a:schemeClr val="accent1">
                  <a:alpha val="9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B46E290F-8CA5-0C27-6149-513765AAC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9160" y="3557748"/>
              <a:ext cx="3526498" cy="3526498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BBFC747-7D01-2A42-7712-075D0149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895" y="4038411"/>
              <a:ext cx="2565172" cy="2565172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348269E7-EEFE-8A4D-1AE9-3B9B2AB04C13}"/>
              </a:ext>
            </a:extLst>
          </p:cNvPr>
          <p:cNvGrpSpPr/>
          <p:nvPr/>
        </p:nvGrpSpPr>
        <p:grpSpPr>
          <a:xfrm>
            <a:off x="515191" y="-240927"/>
            <a:ext cx="3743373" cy="3704636"/>
            <a:chOff x="361752" y="-3213631"/>
            <a:chExt cx="3743373" cy="3704636"/>
          </a:xfrm>
          <a:effectLst>
            <a:glow rad="127000">
              <a:schemeClr val="bg1"/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384C0220-1922-FDCC-9E2E-023B1F38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1752" y="-2634337"/>
              <a:ext cx="2365453" cy="2365453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A39779BB-5813-1177-B493-633FD8529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4383" y="-3213631"/>
              <a:ext cx="2980742" cy="370463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5CAA8BC9-E65D-3CC5-BB7C-399C48489D74}"/>
              </a:ext>
            </a:extLst>
          </p:cNvPr>
          <p:cNvGrpSpPr/>
          <p:nvPr/>
        </p:nvGrpSpPr>
        <p:grpSpPr>
          <a:xfrm>
            <a:off x="237719" y="3612790"/>
            <a:ext cx="4622494" cy="3701377"/>
            <a:chOff x="621081" y="3401425"/>
            <a:chExt cx="4622494" cy="3701377"/>
          </a:xfrm>
        </p:grpSpPr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2C2E669D-9B9B-087B-FE10-E012687D899D}"/>
                </a:ext>
              </a:extLst>
            </p:cNvPr>
            <p:cNvSpPr/>
            <p:nvPr/>
          </p:nvSpPr>
          <p:spPr>
            <a:xfrm>
              <a:off x="937528" y="4278903"/>
              <a:ext cx="3599629" cy="190886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D728309D-E85D-BC2F-B9F8-5350345F3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2198" y="3401425"/>
              <a:ext cx="3701377" cy="3701377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AD9D20C-9D2A-85DC-E151-6252FDD93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081" y="3429536"/>
              <a:ext cx="2958863" cy="3613416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59A06DA-7C7E-8408-EF70-17E7593D4772}"/>
              </a:ext>
            </a:extLst>
          </p:cNvPr>
          <p:cNvGrpSpPr/>
          <p:nvPr/>
        </p:nvGrpSpPr>
        <p:grpSpPr>
          <a:xfrm>
            <a:off x="457302" y="-641299"/>
            <a:ext cx="4402911" cy="4166978"/>
            <a:chOff x="838755" y="-3284004"/>
            <a:chExt cx="4402911" cy="4166978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84754CD-8279-9C80-0315-4B0194A3F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38755" y="-2282832"/>
              <a:ext cx="2365453" cy="2365453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29B44789-431C-586F-F6B4-B475D72C1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4848" y="-3284004"/>
              <a:ext cx="3816818" cy="4166978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B0F7B633-C3A1-B0FC-1B77-F288B2B2322C}"/>
              </a:ext>
            </a:extLst>
          </p:cNvPr>
          <p:cNvGrpSpPr/>
          <p:nvPr/>
        </p:nvGrpSpPr>
        <p:grpSpPr>
          <a:xfrm>
            <a:off x="-250125" y="3536050"/>
            <a:ext cx="5332650" cy="3890281"/>
            <a:chOff x="183274" y="3329227"/>
            <a:chExt cx="5332650" cy="3890281"/>
          </a:xfrm>
        </p:grpSpPr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id="{44EC3CAD-36A0-BE7B-CEFE-9BE37CC9B6B4}"/>
                </a:ext>
              </a:extLst>
            </p:cNvPr>
            <p:cNvSpPr/>
            <p:nvPr/>
          </p:nvSpPr>
          <p:spPr>
            <a:xfrm>
              <a:off x="937528" y="4299309"/>
              <a:ext cx="3638115" cy="1904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3A120D6-B1DD-81A9-1258-E4DA22B5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5984" y="3339397"/>
              <a:ext cx="3869940" cy="3869940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69563738-4639-91AD-9D54-FBDE0C5E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274" y="3329227"/>
              <a:ext cx="3890281" cy="3890281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511999DA-E4C0-C65E-101C-5B8036BE2D90}"/>
              </a:ext>
            </a:extLst>
          </p:cNvPr>
          <p:cNvGrpSpPr/>
          <p:nvPr/>
        </p:nvGrpSpPr>
        <p:grpSpPr>
          <a:xfrm>
            <a:off x="505255" y="-437214"/>
            <a:ext cx="4309737" cy="3721561"/>
            <a:chOff x="1221005" y="-3138574"/>
            <a:chExt cx="4309737" cy="3721561"/>
          </a:xfrm>
          <a:effectLst>
            <a:glow rad="127000">
              <a:schemeClr val="bg1"/>
            </a:glow>
          </a:effectLst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534F5B3-9453-8A49-9C64-D59591A4D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21005" y="-2353632"/>
              <a:ext cx="2365453" cy="2365453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945F9DB-8B96-D179-4FA7-E0D54661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2209" y="-3138574"/>
              <a:ext cx="3568533" cy="3721561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597C2030-0047-50DA-DEEA-206CB482FCD0}"/>
              </a:ext>
            </a:extLst>
          </p:cNvPr>
          <p:cNvGrpSpPr/>
          <p:nvPr/>
        </p:nvGrpSpPr>
        <p:grpSpPr>
          <a:xfrm>
            <a:off x="-116061" y="3674122"/>
            <a:ext cx="5091559" cy="3688580"/>
            <a:chOff x="354801" y="3454621"/>
            <a:chExt cx="5091559" cy="3688580"/>
          </a:xfrm>
        </p:grpSpPr>
        <p:sp>
          <p:nvSpPr>
            <p:cNvPr id="112" name="Прямоугольник: скругленные углы 111">
              <a:extLst>
                <a:ext uri="{FF2B5EF4-FFF2-40B4-BE49-F238E27FC236}">
                  <a16:creationId xmlns:a16="http://schemas.microsoft.com/office/drawing/2014/main" id="{8D1D696B-9EDA-2A10-ACC0-6689A9BD3193}"/>
                </a:ext>
              </a:extLst>
            </p:cNvPr>
            <p:cNvSpPr/>
            <p:nvPr/>
          </p:nvSpPr>
          <p:spPr>
            <a:xfrm>
              <a:off x="968703" y="4299309"/>
              <a:ext cx="3638115" cy="1888459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effectLst>
              <a:glow>
                <a:schemeClr val="accent1">
                  <a:alpha val="8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3521499F-3B6D-725E-1638-AB1DE0AA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7780" y="3454621"/>
              <a:ext cx="3688580" cy="3688580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7B318039-7D62-4140-E84A-ABBF9FB3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801" y="3502609"/>
              <a:ext cx="3577847" cy="3577847"/>
            </a:xfrm>
            <a:prstGeom prst="rect">
              <a:avLst/>
            </a:prstGeom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F3693F8B-793B-2C33-0FBD-3E7FF9454A1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611" y="-588711"/>
            <a:ext cx="4076857" cy="42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416 L -6.25E-7 -0.00393 L 0.00599 -0.00324 C 0.0082 -0.00023 0.00794 0.00903 0.00885 0.01366 C 0.00925 0.01528 0.0099 0.01644 0.01042 0.01806 C 0.01094 0.02107 0.0112 0.02454 0.01185 0.02686 C 0.01224 0.02871 0.01289 0.0301 0.01328 0.03172 C 0.01367 0.03334 0.01419 0.03565 0.01471 0.03774 C 0.01706 0.06158 0.01341 0.02454 0.01693 0.05556 C 0.01732 0.06088 0.01706 0.06644 0.01823 0.07061 C 0.01862 0.07246 0.01927 0.07362 0.01966 0.07547 C 0.02122 0.08195 0.02122 0.08519 0.02331 0.09051 C 0.02383 0.09167 0.02461 0.09375 0.02552 0.09468 C 0.02656 0.09607 0.03307 0.09769 0.0332 0.09838 C 0.04102 0.09422 0.04232 0.09653 0.04753 0.08727 L 0.05612 0.07246 C 0.05755 0.07014 0.05977 0.06621 0.05977 0.06644 C 0.06302 0.05348 0.05938 0.06551 0.06354 0.05718 C 0.06445 0.05463 0.06524 0.05186 0.06615 0.04954 C 0.06953 0.04213 0.06888 0.04445 0.07266 0.03774 C 0.07344 0.03612 0.07422 0.03496 0.075 0.03288 C 0.07539 0.03195 0.07565 0.02963 0.07617 0.02871 C 0.07695 0.02755 0.0776 0.02755 0.07852 0.02686 C 0.08125 0.02801 0.08385 0.02801 0.08633 0.0301 C 0.08932 0.03264 0.09505 0.04075 0.09505 0.04098 C 0.09544 0.04213 0.09583 0.04375 0.09635 0.04514 C 0.09818 0.04862 0.10117 0.05417 0.10378 0.05718 C 0.10417 0.05903 0.10443 0.06158 0.10495 0.0632 C 0.10651 0.06737 0.11146 0.07315 0.11354 0.07547 C 0.11445 0.07639 0.1155 0.07639 0.11654 0.07663 C 0.11823 0.07755 0.11979 0.07894 0.12149 0.07963 C 0.13399 0.07755 0.13958 0.08125 0.14948 0.06899 C 0.15143 0.0669 0.15274 0.0632 0.15443 0.06042 C 0.15755 0.0544 0.16081 0.04584 0.16315 0.03913 C 0.1651 0.03264 0.16706 0.02547 0.16927 0.01945 C 0.17031 0.01713 0.17162 0.01459 0.1724 0.01204 C 0.17669 -0.00046 0.1776 -0.00648 0.18242 -0.01504 C 0.18425 -0.01851 0.18594 -0.02222 0.18802 -0.02407 C 0.1931 -0.02847 0.1905 -0.02638 0.19675 -0.02847 C 0.20247 -0.02476 0.20378 -0.02476 0.20899 -0.01851 C 0.21042 -0.0162 0.21276 -0.01203 0.21393 -0.00902 C 0.21445 -0.00763 0.21471 -0.00601 0.21537 -0.00416 C 0.21719 -0.00046 0.22018 0.00255 0.22253 0.00417 C 0.22318 0.0051 0.22396 0.00556 0.22461 0.00625 C 0.2306 0.00926 0.23412 0.00834 0.24115 0.00903 C 0.24635 0.00857 0.25143 0.0088 0.2569 0.00741 C 0.2599 0.00695 0.26276 -0.003 0.26419 -0.00601 C 0.26458 -0.0074 0.26484 -0.00925 0.2655 -0.01064 C 0.26628 -0.01226 0.26745 -0.01342 0.26836 -0.01504 C 0.26953 -0.01689 0.27018 -0.01898 0.27109 -0.02083 C 0.27201 -0.02245 0.27331 -0.02407 0.27409 -0.02569 C 0.27682 -0.03032 0.27617 -0.03171 0.27969 -0.03472 C 0.29453 -0.04652 0.27956 -0.03148 0.28841 -0.04004 C 0.29662 -0.0375 0.29349 -0.03773 0.2974 -0.03773 L 0.2974 -0.0375 " pathEditMode="relative" rAng="0" ptsTypes="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4 -0.0375 L 0.2974 -0.0375 C 0.29792 -0.03287 0.2987 -0.02801 0.29935 -0.02292 C 0.3 -0.01875 0.29935 -0.01343 0.30091 -0.00972 C 0.30156 -0.00787 0.30247 -0.00602 0.30313 -0.0044 C 0.30378 -0.00208 0.30443 0.00023 0.30534 0.00255 C 0.3082 0.01018 0.30977 0.01551 0.31471 0.01968 C 0.32057 0.02477 0.32539 0.02384 0.33164 0.02523 C 0.33893 0.02685 0.34622 0.02847 0.35365 0.03032 C 0.35664 0.03866 0.35859 0.04236 0.35365 0.05718 C 0.34753 0.07477 0.33867 0.07963 0.33021 0.09051 C 0.32734 0.09421 0.32474 0.09861 0.32201 0.10255 C 0.32109 0.10625 0.31979 0.10926 0.31927 0.11319 C 0.31667 0.1294 0.31615 0.14074 0.31849 0.15718 C 0.31914 0.16227 0.3207 0.16643 0.32201 0.17083 C 0.32292 0.17315 0.32578 0.17963 0.328 0.18125 C 0.33164 0.1838 0.33932 0.18565 0.34258 0.1868 C 0.34492 0.18588 0.34766 0.18611 0.34987 0.18403 C 0.35208 0.18194 0.35456 0.17477 0.35208 0.17083 C 0.3513 0.16898 0.34974 0.16991 0.34844 0.16944 C 0.34727 0.17176 0.3457 0.17315 0.34479 0.17593 C 0.34076 0.18981 0.34609 0.22199 0.34701 0.22801 C 0.34909 0.24143 0.35404 0.25764 0.36016 0.2669 C 0.36276 0.2706 0.36615 0.27315 0.36901 0.27639 C 0.37891 0.27407 0.39857 0.27569 0.40938 0.26134 C 0.41185 0.2581 0.41367 0.25255 0.41576 0.24815 C 0.41732 0.2419 0.41979 0.23611 0.42031 0.2294 C 0.4207 0.22268 0.42031 0.21551 0.41875 0.20949 C 0.41797 0.20602 0.41823 0.21643 0.41797 0.21991 C 0.41953 0.22986 0.42031 0.24005 0.42253 0.24954 C 0.42305 0.25231 0.42487 0.25417 0.42604 0.25602 C 0.43021 0.26227 0.42982 0.26111 0.43412 0.26273 C 0.4362 0.26134 0.43828 0.26088 0.43997 0.2588 C 0.44128 0.25718 0.44206 0.25417 0.44297 0.25208 C 0.44662 0.24421 0.44505 0.24977 0.4474 0.24282 C 0.44974 0.23565 0.44961 0.23843 0.44961 0.23356 L 0.44961 0.2338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61 0.2338 L 0.44961 0.23403 C 0.44805 0.23866 0.44688 0.24445 0.44492 0.24931 C 0.44284 0.2544 0.43815 0.25926 0.43503 0.26065 C 0.43242 0.26181 0.42982 0.26157 0.42721 0.26204 C 0.41836 0.26389 0.42096 0.26343 0.41055 0.26644 C 0.40443 0.27222 0.40052 0.27384 0.39675 0.28495 C 0.39544 0.28866 0.39518 0.29352 0.3944 0.29792 C 0.39245 0.33102 0.39102 0.33195 0.39753 0.37083 C 0.39844 0.37616 0.40573 0.38333 0.40274 0.38495 C 0.3974 0.3882 0.39167 0.37917 0.38607 0.37778 C 0.38008 0.37616 0.37422 0.37708 0.36836 0.37639 C 0.36576 0.37708 0.36315 0.37639 0.36068 0.37778 C 0.35182 0.38287 0.34596 0.38866 0.33998 0.40208 C 0.3375 0.40764 0.33594 0.41458 0.33399 0.42083 C 0.3332 0.43148 0.33164 0.44236 0.33164 0.45347 C 0.33164 0.47454 0.33307 0.47917 0.3362 0.49491 C 0.33294 0.49722 0.32969 0.5 0.32617 0.50208 C 0.32253 0.5044 0.31849 0.50486 0.31471 0.50787 C 0.3056 0.51505 0.29414 0.53171 0.28646 0.54213 C 0.27552 0.57477 0.27435 0.57083 0.27188 0.61204 C 0.2711 0.62732 0.27409 0.65347 0.27878 0.66482 C 0.28425 0.67801 0.29141 0.6882 0.2987 0.69769 C 0.30352 0.70417 0.30912 0.70903 0.31471 0.71204 C 0.31953 0.71458 0.32448 0.71273 0.3293 0.71343 C 0.33672 0.70278 0.3461 0.69236 0.35065 0.67639 C 0.35274 0.66921 0.35326 0.66111 0.35456 0.65347 C 0.35534 0.64097 0.35287 0.62639 0.3569 0.61644 C 0.3599 0.60903 0.36667 0.61458 0.37149 0.61204 C 0.3724 0.61157 0.37253 0.60926 0.37305 0.60787 C 0.37344 0.60532 0.37396 0.60301 0.37448 0.60046 C 0.37682 0.58611 0.37591 0.58727 0.37591 0.56898 L 0.37591 0.56921 " pathEditMode="relative" rAng="0" ptsTypes="AAAAAAAAAA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91 0.56921 L 0.37591 0.56944 C 0.34974 0.57916 0.37591 0.56875 0.3612 0.57592 C 0.35547 0.57847 0.34414 0.58356 0.34414 0.58402 C 0.33802 0.58102 0.33125 0.58055 0.32565 0.57592 C 0.31914 0.57037 0.31354 0.5625 0.30859 0.55393 C 0.30495 0.54791 0.30326 0.53912 0.30013 0.53217 C 0.29505 0.52129 0.29362 0.5199 0.28841 0.51319 C 0.28568 0.51342 0.28268 0.51319 0.27995 0.51435 C 0.27513 0.51643 0.27057 0.5199 0.26602 0.52338 C 0.25495 0.53125 0.24544 0.5412 0.23359 0.54629 C 0.2194 0.55231 0.21159 0.55162 0.19727 0.55277 C 0.16888 0.54328 0.14675 0.53819 0.11914 0.51689 C 0.10833 0.50856 0.09961 0.49467 0.08971 0.48356 C 0.07565 0.44814 0.06771 0.43842 0.06419 0.39907 L 0.06576 0.38102 C 0.06836 0.38472 0.07682 0.39166 0.07357 0.3912 C 0.06641 0.39051 0.05912 0.38703 0.05339 0.37986 C 0.03763 0.35995 0.02461 0.33472 0.01016 0.31203 C 0.00729 0.29953 0.00365 0.2875 0.00156 0.27477 C -0.00143 0.25602 -0.00234 0.23379 0.00391 0.21597 C 0.00755 0.20555 0.01276 0.19699 0.01862 0.19027 C 0.02643 0.18148 0.03516 0.17453 0.04414 0.1699 C 0.05156 0.16597 0.05964 0.1662 0.06732 0.16458 C 0.06992 0.16713 0.07344 0.16805 0.07513 0.17245 C 0.08125 0.18889 0.08268 0.21666 0.08438 0.23518 C 0.08386 0.23889 0.08333 0.25046 0.08281 0.24652 C 0.08125 0.23634 0.0806 0.22523 0.08125 0.21458 C 0.0819 0.20277 0.0832 0.19051 0.08672 0.17986 C 0.08867 0.17384 0.09297 0.17037 0.09675 0.16713 C 0.1099 0.15625 0.11198 0.1574 0.12383 0.15602 C 0.12995 0.16342 0.12774 0.15879 0.12917 0.17986 C 0.12982 0.18865 0.12969 0.19722 0.12995 0.20555 C 0.13086 0.23981 0.12787 0.22801 0.13229 0.24259 C 0.13359 0.2412 0.13867 0.23611 0.13997 0.23264 C 0.1405 0.23148 0.14063 0.22986 0.14076 0.2287 C 0.14115 0.22662 0.14167 0.22176 0.14232 0.2199 C 0.14271 0.21828 0.14388 0.21597 0.14388 0.2162 L 0.14388 0.21597 " pathEditMode="relative" rAng="0" ptsTypes="AAAAAAAAAAAAAAAAAAAAAAAAAAAA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88 0.21597 L 0.14388 0.2162 C 0.14101 0.21643 0.13815 0.21505 0.13554 0.21736 C 0.13424 0.21852 0.13528 0.22454 0.13398 0.22477 C 0.12982 0.22523 0.12578 0.22106 0.12174 0.21875 C 0.11406 0.21366 0.10651 0.20764 0.09896 0.20278 C 0.07448 0.1868 0.08242 0.19167 0.05377 0.18565 C 0.0362 0.19468 0.02604 0.19005 0.01719 0.21875 C 0.01601 0.22245 0.01666 0.22755 0.0164 0.23194 C 0.0181 0.24838 0.01797 0.23727 0.00573 0.22616 C 0.00221 0.22292 -0.00156 0.22106 -0.00495 0.21875 C -0.00651 0.21921 -0.00847 0.21852 -0.00964 0.22014 C -0.01107 0.22199 -0.01185 0.22569 -0.01198 0.22893 C -0.01276 0.26134 -0.01289 0.26921 -0.00573 0.29444 C -0.003 0.30393 -0.00039 0.31389 0.00338 0.32222 C 0.00859 0.33356 0.02942 0.35648 0.03398 0.35995 C 0.03828 0.36319 0.0431 0.36273 0.04778 0.36435 C 0.05169 0.36227 0.05625 0.36204 0.05989 0.35856 C 0.06041 0.3581 0.06575 0.33356 0.05989 0.35995 C 0.06015 0.36481 0.05976 0.36991 0.06067 0.37454 C 0.06159 0.38032 0.06328 0.38565 0.06523 0.39051 C 0.07005 0.40208 0.07799 0.41042 0.08515 0.41528 C 0.08802 0.41736 0.09114 0.41736 0.09427 0.41829 C 0.10442 0.4169 0.10612 0.42199 0.10963 0.40208 C 0.11002 0.39977 0.10911 0.39745 0.10885 0.39491 C 0.10703 0.40046 0.10469 0.40602 0.10338 0.41227 C 0.09909 0.43449 0.09804 0.4544 0.10104 0.47778 C 0.10351 0.49514 0.11328 0.51968 0.12031 0.53032 C 0.12304 0.53449 0.12682 0.53518 0.13021 0.5375 C 0.13281 0.53634 0.15924 0.53542 0.16159 0.51296 C 0.16198 0.50694 0.16002 0.50093 0.15924 0.49514 C 0.1569 0.49954 0.1539 0.50301 0.15221 0.50833 C 0.15182 0.50972 0.15091 0.525 0.15221 0.5287 C 0.15312 0.53102 0.15482 0.53171 0.15612 0.5331 C 0.15664 0.53704 0.15755 0.54074 0.15768 0.54468 C 0.15781 0.5463 0.15768 0.55 0.1569 0.5493 L 0.15091 0.5375 L 0.15091 0.53773 " pathEditMode="relative" rAng="0" ptsTypes="AAAAAAAAAAAAAAAAAAAAAAAAAAAAAAAAAAAA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91 0.53773 L 0.15091 0.53796 C 0.15 0.54745 0.14987 0.55741 0.14831 0.56666 C 0.14675 0.57639 0.14154 0.59259 0.13685 0.60023 C 0.1349 0.60301 0.13255 0.60509 0.13021 0.60694 C 0.1263 0.61018 0.12136 0.61041 0.11706 0.61111 C 0.11602 0.61018 0.11458 0.60995 0.1138 0.60833 C 0.1125 0.60555 0.11341 0.59745 0.11146 0.59861 C 0.10781 0.60092 0.10716 0.60903 0.10482 0.61389 C 0.09896 0.62592 0.09362 0.63935 0.08672 0.64977 C 0.07331 0.67083 0.08112 0.66273 0.06289 0.67338 C 0.0474 0.67245 0.03164 0.67384 0.01602 0.6706 C 0.00208 0.66782 -0.01159 0.65833 -0.02487 0.64977 C -0.02604 0.64722 -0.0263 0.64074 -0.02812 0.64166 C -0.03112 0.64305 -0.03203 0.64977 -0.03385 0.65393 C -0.03776 0.66319 -0.04062 0.67384 -0.04531 0.68171 C -0.05104 0.6912 -0.06797 0.70879 -0.07656 0.71227 C -0.08177 0.71458 -0.0875 0.71319 -0.09284 0.71389 C -0.09922 0.70949 -0.10664 0.7081 -0.11185 0.70116 C -0.12305 0.68634 -0.14193 0.64004 -0.14792 0.61805 C -0.15208 0.60324 -0.15404 0.58657 -0.1569 0.57106 C -0.15742 0.56065 -0.15911 0.55069 -0.15859 0.54028 C -0.15846 0.5375 -0.15703 0.53287 -0.15534 0.53356 C -0.15378 0.53403 -0.15391 0.53912 -0.15456 0.5419 C -0.15482 0.54329 -0.15625 0.54074 -0.1569 0.54028 C -0.15742 0.53588 -0.15768 0.53102 -0.15859 0.52662 C -0.16081 0.51504 -0.16445 0.50393 -0.16601 0.49213 C -0.1681 0.47592 -0.16823 0.45972 -0.16914 0.44352 C -0.16875 0.41481 -0.16953 0.38611 -0.16771 0.35764 C -0.16667 0.34375 -0.16484 0.34375 -0.16016 0.3412 C -0.14948 0.36088 -0.14583 0.36528 -0.13815 0.39491 C -0.13581 0.40416 -0.13529 0.41435 -0.13398 0.42407 C -0.13476 0.43657 -0.1362 0.44884 -0.13646 0.46157 C -0.13659 0.46458 -0.13633 0.45463 -0.13476 0.45301 C -0.1319 0.45023 -0.12825 0.45116 -0.125 0.45046 C -0.12213 0.45116 -0.11237 0.45254 -0.10937 0.45741 C -0.10742 0.46041 -0.10677 0.46481 -0.10521 0.46852 C -0.10273 0.47454 -0.09974 0.48032 -0.097 0.48657 C -0.09349 0.51412 -0.09726 0.49004 -0.09453 0.47129 C -0.09271 0.4581 -0.08971 0.45879 -0.08385 0.45602 L -0.08138 0.46157 L -0.08138 0.4618 " pathEditMode="relative" rAng="0" ptsTypes="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-0.00301 L -0.003 -0.00278 C -0.00169 -0.01158 0.0013 -0.03033 0.00456 -0.03866 C 0.00911 -0.05023 0.01641 -0.05857 0.02292 -0.0632 C 0.02526 -0.06435 0.02773 -0.06412 0.03008 -0.06435 C 0.03424 -0.06181 0.03867 -0.06088 0.04271 -0.05671 C 0.04661 -0.05255 0.05039 -0.0463 0.05391 -0.04028 C 0.05547 -0.0375 0.05703 -0.03403 0.05859 -0.03056 C 0.06094 -0.02546 0.06471 -0.01528 0.06654 -0.00949 C 0.06745 -0.00648 0.06823 -0.00301 0.06888 1.85185E-6 C 0.06992 0.00509 0.07057 0.01041 0.072 0.01458 C 0.07396 0.02014 0.07643 0.02523 0.07917 0.0294 C 0.08516 0.03842 0.09258 0.0375 0.09987 0.03912 C 0.10391 0.03773 0.1082 0.03935 0.11159 0.03565 C 0.11523 0.03264 0.11758 0.02523 0.12031 0.01991 C 0.12305 0.01389 0.12552 0.00741 0.12825 0.00185 C 0.1306 -0.00278 0.1332 -0.00671 0.13542 -0.01134 C 0.13724 -0.01505 0.1388 -0.01945 0.14088 -0.02222 C 0.14635 -0.03033 0.14766 -0.03009 0.15286 -0.03241 C 0.15521 -0.03171 0.15768 -0.03218 0.1599 -0.03056 C 0.16914 -0.02431 0.1737 -0.01921 0.17904 -0.00301 C 0.18086 0.00231 0.18164 0.00879 0.18294 0.01458 C 0.18542 0.05579 0.17708 0.10532 0.19792 0.12338 C 0.20078 0.12592 0.20443 0.1243 0.20755 0.12523 C 0.21706 0.11898 0.22734 0.11528 0.23672 0.10717 C 0.24388 0.10092 0.25091 0.07801 0.25573 0.06829 C 0.26068 0.05856 0.2707 0.03449 0.28047 0.03079 C 0.28437 0.02963 0.28841 0.02986 0.29232 0.0294 C 0.29648 0.0331 0.30104 0.03565 0.30495 0.04097 C 0.31198 0.05 0.31328 0.06018 0.3168 0.07477 C 0.32031 0.10625 0.31914 0.09028 0.31758 0.14629 C 0.31732 0.15694 0.31602 0.17847 0.31602 0.1787 C 0.31706 0.18889 0.31693 0.2 0.31914 0.20949 C 0.32122 0.21782 0.32904 0.2287 0.33346 0.23356 C 0.33529 0.23541 0.33711 0.23773 0.33906 0.23842 C 0.34375 0.24051 0.35325 0.2419 0.35325 0.24236 C 0.3556 0.2412 0.3582 0.24143 0.36042 0.24028 C 0.36588 0.23704 0.36693 0.23472 0.3707 0.2287 C 0.37122 0.22662 0.37109 0.22245 0.37227 0.22222 C 0.37591 0.22176 0.37943 0.22569 0.38281 0.2287 L 0.38281 0.22893 " pathEditMode="relative" rAng="0" ptsTypes="AAAAAAAAAAAAAAAAAAAAAAAAAAAAAAAAAAAAAAAAA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99 0.21273 L 0.38099 0.21296 C 0.3776 0.21528 0.37461 0.21967 0.37083 0.22037 C 0.36628 0.22129 0.36393 0.20995 0.36289 0.20648 C 0.36237 0.20278 0.36224 0.1993 0.36185 0.1956 C 0.3612 0.19097 0.3599 0.18634 0.3599 0.18171 C 0.3599 0.15833 0.35937 0.13495 0.36185 0.11204 C 0.3625 0.10393 0.36992 0.07824 0.37591 0.07014 C 0.38203 0.0618 0.38724 0.05903 0.39401 0.05463 C 0.39948 0.05555 0.40521 0.05486 0.41016 0.05764 C 0.41654 0.06111 0.42109 0.07037 0.42734 0.07315 C 0.4457 0.08125 0.43672 0.0787 0.45469 0.08102 C 0.46003 0.07824 0.46562 0.07662 0.4707 0.07315 C 0.49635 0.05555 0.47956 0.0456 0.52331 0.03125 L 0.54245 0.02523 C 0.55182 0.02916 0.56159 0.03217 0.5707 0.0375 C 0.63203 0.07268 0.56641 0.04259 0.60807 0.06088 C 0.6151 0.05972 0.6224 0.05972 0.6293 0.05764 C 0.64258 0.05393 0.64271 0.0456 0.65651 0.0375 C 0.67695 0.02546 0.68021 0.02685 0.69896 0.02523 C 0.70898 0.02824 0.71927 0.03009 0.72917 0.03449 C 0.74167 0.04004 0.75208 0.05185 0.76354 0.06088 C 0.76849 0.06458 0.77344 0.06898 0.77865 0.07153 C 0.78659 0.07569 0.80312 0.07801 0.81094 0.0794 L 0.8625 0.07616 C 0.87591 0.07523 0.86849 0.07315 0.87656 0.07616 C 0.87695 0.0794 0.87695 0.08264 0.8776 0.08565 C 0.87799 0.08727 0.87904 0.08866 0.87956 0.09028 C 0.8845 0.1037 0.88021 0.09583 0.88672 0.10579 C 0.89036 0.11666 0.88867 0.11342 0.89766 0.12592 C 0.90091 0.13009 0.90365 0.13472 0.9069 0.13819 C 0.91588 0.14815 0.92109 0.15046 0.93112 0.15694 C 0.93333 0.15833 0.93568 0.16018 0.93815 0.16157 C 0.94023 0.1625 0.94232 0.16342 0.94427 0.16458 C 0.94622 0.16597 0.94818 0.16829 0.95026 0.16921 C 0.95286 0.1706 0.96302 0.17361 0.96641 0.17384 C 0.97852 0.17477 0.99062 0.17523 1.00273 0.17546 C 1.0112 0.17569 1.01966 0.17546 1.02799 0.17546 " pathEditMode="relative" rAng="0" ptsTypes="AAAAAAAAAAAAAAAAAAAAAAAAAAAAAAAAAAAAAA">
                                      <p:cBhvr>
                                        <p:cTn id="1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0649 L 0.00456 0.00672 C 0.00586 -0.00254 0.00886 -0.02199 0.01211 -0.03055 C 0.01654 -0.04236 0.0237 -0.05092 0.03008 -0.05578 C 0.03242 -0.05671 0.0349 -0.05671 0.03724 -0.05671 C 0.04128 -0.05439 0.04558 -0.05347 0.04948 -0.04907 C 0.05352 -0.04467 0.05703 -0.03819 0.06055 -0.03194 C 0.06224 -0.02939 0.06367 -0.02569 0.06524 -0.02222 C 0.06758 -0.01689 0.07123 -0.00625 0.07305 -0.00023 C 0.07396 0.00255 0.07461 0.00649 0.07539 0.00926 C 0.07643 0.01459 0.07696 0.01991 0.07865 0.02454 C 0.08034 0.0301 0.08281 0.03542 0.08542 0.03959 C 0.09141 0.04908 0.09883 0.04792 0.10586 0.04977 C 0.10977 0.04815 0.11393 0.05 0.11745 0.04607 C 0.12123 0.04306 0.12331 0.03542 0.12591 0.02987 C 0.12878 0.02362 0.13138 0.01713 0.13399 0.01135 C 0.13607 0.00649 0.13867 0.00232 0.14089 -0.00231 C 0.14284 -0.00625 0.14427 -0.01064 0.14636 -0.01342 C 0.1517 -0.02199 0.153 -0.02152 0.15808 -0.02407 C 0.16042 -0.02338 0.16276 -0.02384 0.16498 -0.02222 C 0.17409 -0.01574 0.17852 -0.01041 0.18386 0.00649 C 0.18568 0.01181 0.18646 0.01852 0.18776 0.02454 C 0.19011 0.0669 0.1819 0.11783 0.20235 0.13658 C 0.20534 0.13889 0.20873 0.1375 0.21198 0.13843 C 0.22149 0.13195 0.23151 0.12801 0.24063 0.11991 C 0.24766 0.11343 0.25456 0.08959 0.25951 0.07963 C 0.26433 0.06968 0.27409 0.04468 0.28373 0.04098 C 0.2875 0.03982 0.29154 0.04005 0.29531 0.03959 C 0.29948 0.04352 0.30391 0.04607 0.30781 0.05139 C 0.31472 0.06088 0.31602 0.0713 0.31953 0.08635 C 0.32292 0.11899 0.32175 0.10232 0.32018 0.15996 C 0.32005 0.17084 0.31875 0.19329 0.31875 0.19352 C 0.31979 0.20394 0.31966 0.21528 0.32188 0.22524 C 0.32383 0.2338 0.33151 0.24491 0.33594 0.25 C 0.33763 0.25186 0.33959 0.25417 0.34141 0.2551 C 0.3461 0.25718 0.35534 0.25857 0.35534 0.25926 C 0.35768 0.25787 0.36029 0.25811 0.3625 0.25695 C 0.36784 0.25348 0.36888 0.25116 0.37253 0.24491 C 0.37318 0.24283 0.37292 0.23866 0.37409 0.23843 C 0.37774 0.23774 0.38112 0.2419 0.38451 0.24491 L 0.38451 0.24537 " pathEditMode="relative" rAng="0" ptsTypes="AAAAAAAAAAAAAAAAAAAAAAAAAAAAAAAAAAAAAAAAA">
                                      <p:cBhvr>
                                        <p:cTn id="1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99 0.21274 L 0.38099 0.21297 C 0.37761 0.21528 0.37461 0.21968 0.37084 0.22037 C 0.36628 0.2213 0.36393 0.20996 0.36289 0.20649 C 0.36237 0.20278 0.36224 0.19931 0.36185 0.19561 C 0.3612 0.19098 0.3599 0.18635 0.3599 0.18172 C 0.3599 0.15834 0.35938 0.13496 0.36185 0.11204 C 0.3625 0.10394 0.36992 0.07825 0.37591 0.07014 C 0.38203 0.06181 0.38724 0.05903 0.39401 0.05463 C 0.39948 0.05556 0.40521 0.05487 0.41016 0.05764 C 0.41654 0.06112 0.4211 0.07037 0.42735 0.07315 C 0.44571 0.08125 0.43672 0.07871 0.45469 0.08102 C 0.46003 0.07825 0.46563 0.07662 0.47071 0.07315 C 0.49636 0.05556 0.47956 0.04561 0.52331 0.03125 L 0.54245 0.02524 C 0.55183 0.02917 0.56159 0.03218 0.57071 0.0375 C 0.63203 0.07269 0.56641 0.0426 0.60808 0.06088 C 0.61511 0.05973 0.6224 0.05973 0.6293 0.05764 C 0.64258 0.05394 0.64271 0.04561 0.65651 0.0375 C 0.67696 0.02547 0.68021 0.02686 0.69896 0.02524 C 0.70899 0.02825 0.71927 0.0301 0.72917 0.0345 C 0.74167 0.04005 0.75209 0.05186 0.76354 0.06088 C 0.76849 0.06459 0.77344 0.06899 0.77865 0.07153 C 0.78659 0.0757 0.80313 0.07801 0.81094 0.0794 L 0.8625 0.07616 C 0.87591 0.07524 0.86849 0.07315 0.87656 0.07616 C 0.87696 0.0794 0.87696 0.08264 0.87761 0.08565 C 0.878 0.08727 0.87904 0.08866 0.87956 0.09028 C 0.88451 0.10371 0.88021 0.09584 0.88672 0.10579 C 0.89037 0.11667 0.88867 0.11343 0.89766 0.12593 C 0.90091 0.1301 0.90365 0.13473 0.9069 0.1382 C 0.91589 0.14815 0.9211 0.15047 0.93112 0.15695 C 0.93334 0.15834 0.93568 0.16019 0.93815 0.16158 C 0.94024 0.1625 0.94232 0.16343 0.94427 0.16459 C 0.94623 0.16598 0.94818 0.16829 0.95026 0.16922 C 0.95287 0.17061 0.96302 0.17362 0.96641 0.17385 C 0.97852 0.17477 0.99063 0.17524 1.00274 0.17547 C 1.0112 0.1757 1.01966 0.17547 1.028 0.17547 " pathEditMode="relative" rAng="0" ptsTypes="AAAAAAAAAAAAAAAAAAAAAAAAAAAAAAAAAAAAAA">
                                      <p:cBhvr>
                                        <p:cTn id="1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88 L 0.00416 0.00903 C 0.00546 0.00046 0.00846 -0.01759 0.01171 -0.0257 C 0.01614 -0.03681 0.0233 -0.04468 0.02968 -0.04931 C 0.03203 -0.05023 0.0345 -0.05023 0.03684 -0.05023 C 0.04088 -0.04792 0.04518 -0.04699 0.04908 -0.04306 C 0.05312 -0.03889 0.05664 -0.03287 0.06015 -0.02708 C 0.06184 -0.02454 0.06341 -0.02107 0.06484 -0.01782 C 0.06718 -0.01296 0.07083 -0.00301 0.07265 0.00255 C 0.07356 0.00532 0.07421 0.0088 0.075 0.01157 C 0.07604 0.01643 0.07656 0.02153 0.07825 0.02569 C 0.07994 0.03102 0.08242 0.03588 0.08502 0.03981 C 0.09101 0.04861 0.09843 0.04768 0.10546 0.0493 C 0.10937 0.04792 0.11354 0.04954 0.11705 0.04583 C 0.12083 0.04305 0.12291 0.03588 0.12552 0.03079 C 0.12838 0.025 0.13098 0.01875 0.13359 0.01343 C 0.13567 0.0088 0.13828 0.00509 0.14049 0.00069 C 0.14231 -0.00301 0.14388 -0.00718 0.14596 -0.00972 C 0.1513 -0.01759 0.1526 -0.01736 0.15768 -0.01968 C 0.16002 -0.01898 0.16237 -0.01945 0.16458 -0.01782 C 0.17369 -0.01181 0.17812 -0.00695 0.18346 0.0088 C 0.18528 0.01389 0.18606 0.02014 0.18737 0.02569 C 0.18971 0.06528 0.18151 0.11296 0.20195 0.13032 C 0.20494 0.13264 0.20833 0.13125 0.21158 0.13218 C 0.22109 0.12616 0.23112 0.12245 0.24023 0.11481 C 0.24726 0.1088 0.25416 0.08657 0.25911 0.07731 C 0.26393 0.06782 0.27369 0.04468 0.28333 0.0412 C 0.2871 0.04005 0.29114 0.04028 0.29492 0.03981 C 0.29908 0.04352 0.30351 0.04583 0.30742 0.05093 C 0.31432 0.05972 0.31562 0.06944 0.31914 0.08356 C 0.32252 0.11389 0.32135 0.09838 0.31979 0.15231 C 0.31966 0.1625 0.31835 0.18333 0.31835 0.18356 C 0.3194 0.19329 0.31927 0.20393 0.32148 0.21319 C 0.32343 0.2213 0.33112 0.23171 0.33554 0.23634 C 0.33723 0.23819 0.33919 0.24028 0.34101 0.2412 C 0.3457 0.24305 0.35494 0.24444 0.35494 0.24491 C 0.35729 0.24375 0.35989 0.24398 0.3621 0.24282 C 0.36744 0.23958 0.36848 0.2375 0.37213 0.23171 C 0.37278 0.22963 0.37252 0.22569 0.37369 0.22546 C 0.37734 0.225 0.38072 0.2287 0.38411 0.23171 L 0.38411 0.23194 " pathEditMode="relative" rAng="0" ptsTypes="AAAAAAAAAAAAAAAAAAAAAAAAAAAAAAAAAAAAAAAAA">
                                      <p:cBhvr>
                                        <p:cTn id="16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98 0.21273 L 0.38098 0.21296 C 0.3776 0.21528 0.3746 0.21968 0.37083 0.22037 C 0.36627 0.2213 0.36393 0.20995 0.36289 0.20648 C 0.36237 0.20278 0.36223 0.1993 0.36184 0.1956 C 0.36119 0.19097 0.35989 0.18634 0.35989 0.18171 C 0.35989 0.15833 0.35937 0.13495 0.36184 0.11204 C 0.3625 0.10393 0.36992 0.07824 0.37591 0.07014 C 0.38203 0.0618 0.38723 0.05903 0.39401 0.05463 C 0.39947 0.05555 0.4052 0.05486 0.41015 0.05764 C 0.41653 0.06111 0.42109 0.07037 0.42734 0.07315 C 0.4457 0.08125 0.43671 0.0787 0.45468 0.08102 C 0.46002 0.07824 0.46562 0.07662 0.4707 0.07315 C 0.49635 0.05555 0.47955 0.0456 0.5233 0.03125 L 0.54244 0.02523 C 0.55182 0.02917 0.56158 0.03218 0.5707 0.0375 C 0.63203 0.07268 0.5664 0.04259 0.60807 0.06088 C 0.6151 0.05972 0.62239 0.05972 0.62929 0.05764 C 0.64257 0.05393 0.6427 0.0456 0.65651 0.0375 C 0.67695 0.02546 0.6802 0.02685 0.69895 0.02523 C 0.70898 0.02824 0.71927 0.03009 0.72916 0.03449 C 0.74166 0.04005 0.75208 0.05185 0.76354 0.06088 C 0.76848 0.06458 0.77343 0.06898 0.77864 0.07153 C 0.78658 0.07569 0.80312 0.07801 0.81093 0.0794 L 0.8625 0.07616 C 0.87591 0.07523 0.86848 0.07315 0.87656 0.07616 C 0.87695 0.0794 0.87695 0.08264 0.8776 0.08565 C 0.87799 0.08727 0.87903 0.08866 0.87955 0.09028 C 0.8845 0.1037 0.8802 0.09583 0.88671 0.10579 C 0.89036 0.11667 0.88867 0.11343 0.89765 0.12593 C 0.90091 0.13009 0.90364 0.13472 0.9069 0.13819 C 0.91588 0.14815 0.92109 0.15046 0.93112 0.15694 C 0.93333 0.15833 0.93567 0.16018 0.93815 0.16157 C 0.94023 0.1625 0.94231 0.16343 0.94427 0.16458 C 0.94622 0.16597 0.94817 0.16829 0.95026 0.16921 C 0.95286 0.1706 0.96302 0.17361 0.9664 0.17384 C 0.97851 0.17477 0.99062 0.17523 1.00273 0.17546 C 1.01119 0.17569 1.01966 0.17546 1.02799 0.17546 " pathEditMode="relative" rAng="0" ptsTypes="AAAAAAAAAAAAAAAAAAAAAAAAAAAAAAAAAAAAAA">
                                      <p:cBhvr>
                                        <p:cTn id="18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0578 L -0.00586 -0.00555 C -0.00468 -0.01412 -0.00169 -0.03194 0.0017 -0.04027 C 0.00612 -0.05115 0.01328 -0.05902 0.01993 -0.06389 C 0.02214 -0.06435 0.02474 -0.06435 0.02709 -0.06435 C 0.03112 -0.06226 0.03555 -0.06134 0.03946 -0.05764 C 0.04349 -0.05347 0.04714 -0.04722 0.05065 -0.04166 C 0.05235 -0.03889 0.05391 -0.03564 0.05547 -0.03217 C 0.05782 -0.02731 0.06146 -0.01736 0.06328 -0.01203 C 0.06433 -0.00949 0.06498 -0.00578 0.06563 -0.00301 C 0.06667 0.00186 0.06719 0.00695 0.06875 0.01111 C 0.07071 0.01644 0.07318 0.0213 0.07578 0.02524 C 0.0819 0.03403 0.08933 0.03311 0.09649 0.03473 C 0.10039 0.03334 0.10469 0.03496 0.10821 0.03125 C 0.11172 0.02824 0.1142 0.0213 0.1168 0.01621 C 0.11966 0.01065 0.12201 0.00417 0.12487 -0.00115 C 0.12696 -0.00578 0.12969 -0.00972 0.1319 -0.01389 C 0.13373 -0.01736 0.13542 -0.02152 0.13737 -0.0243 C 0.14284 -0.03194 0.14427 -0.03171 0.14935 -0.03402 C 0.1517 -0.03356 0.15417 -0.03379 0.15625 -0.03217 C 0.1655 -0.02639 0.17006 -0.02129 0.17539 -0.00578 C 0.17722 -0.00069 0.178 0.00556 0.17943 0.01111 C 0.18177 0.0507 0.17331 0.09838 0.19388 0.11551 C 0.19714 0.11783 0.20052 0.11644 0.20391 0.11736 C 0.21341 0.11135 0.22357 0.10741 0.23282 0.1 C 0.23998 0.09399 0.24675 0.07199 0.25196 0.0625 C 0.25677 0.05324 0.26667 0.0301 0.27644 0.02662 C 0.28021 0.02547 0.28438 0.0257 0.28815 0.02524 C 0.29232 0.02871 0.29688 0.03125 0.30078 0.03635 C 0.30769 0.04514 0.30912 0.05486 0.31263 0.06899 C 0.31602 0.09931 0.31498 0.08357 0.31328 0.1375 C 0.31315 0.14792 0.31185 0.16852 0.31185 0.16875 C 0.31289 0.17848 0.31276 0.18912 0.31511 0.19838 C 0.31693 0.20625 0.32474 0.21667 0.3293 0.2213 C 0.33099 0.22338 0.33295 0.22524 0.33477 0.22639 C 0.33959 0.22824 0.34896 0.22963 0.34896 0.23033 C 0.35131 0.22894 0.35391 0.22917 0.35612 0.22801 C 0.36146 0.22454 0.3625 0.22269 0.36628 0.21667 C 0.36693 0.21459 0.36667 0.21088 0.36784 0.21042 C 0.37149 0.20996 0.375 0.21366 0.37852 0.21667 L 0.37852 0.2169 " pathEditMode="relative" rAng="0" ptsTypes="AAAAAAAAAAAAAAAAAAAAAAAAAAAAAAAAAAAAAAAAA">
                                      <p:cBhvr>
                                        <p:cTn id="19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99 0.21852 L 0.38399 0.21875 C 0.3806 0.2213 0.37761 0.22593 0.37383 0.22709 C 0.36927 0.22778 0.36693 0.21528 0.36589 0.21135 C 0.36537 0.20741 0.36524 0.20348 0.36485 0.19931 C 0.3642 0.19445 0.36289 0.18912 0.36289 0.18403 C 0.36289 0.15834 0.36211 0.13264 0.36485 0.10741 C 0.3655 0.09861 0.37292 0.07037 0.37891 0.06135 C 0.38503 0.05232 0.39024 0.04931 0.39714 0.04422 C 0.40274 0.04537 0.40847 0.04445 0.41341 0.04746 C 0.4198 0.05139 0.42435 0.06158 0.43073 0.06459 C 0.44922 0.07361 0.44011 0.07084 0.45821 0.07338 C 0.46368 0.07037 0.46927 0.06829 0.47435 0.06459 C 0.50026 0.04537 0.48334 0.03426 0.52748 0.01875 L 0.54662 0.01227 C 0.55612 0.01621 0.56602 0.01945 0.57513 0.02547 C 0.63685 0.06412 0.57084 0.03102 0.61276 0.05093 C 0.61993 0.05 0.62722 0.05 0.63412 0.04746 C 0.64753 0.04352 0.64766 0.03426 0.66172 0.02547 C 0.68216 0.01227 0.68555 0.01366 0.7043 0.01227 C 0.71433 0.01551 0.72487 0.01713 0.73477 0.02223 C 0.74727 0.02824 0.75782 0.04121 0.7694 0.05093 C 0.77435 0.05533 0.7793 0.05996 0.78464 0.06274 C 0.79258 0.0676 0.80925 0.07014 0.81719 0.07153 L 0.86901 0.06783 C 0.88269 0.06713 0.875 0.06459 0.88334 0.06783 C 0.88373 0.07153 0.88373 0.075 0.88438 0.07824 C 0.88477 0.08033 0.88581 0.08172 0.88633 0.08357 C 0.89128 0.09838 0.88698 0.08959 0.89349 0.1007 C 0.89714 0.11274 0.89545 0.10926 0.90443 0.12292 C 0.90769 0.12732 0.91055 0.13241 0.91381 0.13635 C 0.92292 0.14723 0.92813 0.14977 0.93815 0.15695 C 0.94063 0.15834 0.94284 0.16065 0.94532 0.16204 C 0.9474 0.16297 0.94948 0.16412 0.95144 0.16528 C 0.95339 0.1669 0.95534 0.16945 0.95756 0.17061 C 0.96016 0.17176 0.97045 0.175 0.97383 0.17547 C 0.98594 0.17662 0.99805 0.17709 1.01042 0.17732 C 1.01888 0.17755 1.02735 0.17732 1.03607 0.17732 " pathEditMode="relative" rAng="0" ptsTypes="AAAAAAAAAAAAAAAAAAAAAAAAAAAAAAAAAAAAAA">
                                      <p:cBhvr>
                                        <p:cTn id="20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36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1.04167E-6 0.00023 C 0.00091 -0.00926 0.00378 -0.02848 0.00677 -0.0375 C 0.01081 -0.04954 0.01745 -0.05811 0.0237 -0.06343 C 0.02565 -0.06389 0.02812 -0.06389 0.03021 -0.06389 C 0.03398 -0.06181 0.03802 -0.06088 0.04154 -0.05649 C 0.04531 -0.05209 0.0487 -0.04561 0.05195 -0.03913 C 0.05351 -0.03635 0.05469 -0.03264 0.05625 -0.02871 C 0.05846 -0.02338 0.06185 -0.0125 0.06341 -0.00649 C 0.06445 -0.00394 0.06497 4.81481E-6 0.06562 0.003 C 0.06667 0.00833 0.06719 0.01388 0.06862 0.01851 C 0.07031 0.0243 0.07266 0.02962 0.075 0.03402 C 0.0806 0.04328 0.0875 0.04259 0.09401 0.04398 C 0.09753 0.04282 0.10169 0.04421 0.10482 0.0405 C 0.10807 0.03726 0.11042 0.02962 0.11276 0.02407 C 0.11536 0.01782 0.11758 0.01087 0.12018 0.00509 C 0.12226 4.81481E-6 0.12461 -0.00417 0.12669 -0.0088 C 0.12812 -0.0125 0.12995 -0.01737 0.13177 -0.02014 C 0.13672 -0.02848 0.13802 -0.02825 0.14271 -0.03079 C 0.14492 -0.0301 0.14726 -0.03056 0.14909 -0.02871 C 0.15755 -0.02223 0.16185 -0.01713 0.1668 4.81481E-6 C 0.16836 0.00555 0.16914 0.0125 0.17044 0.01851 C 0.17253 0.06157 0.16484 0.11388 0.18398 0.13263 C 0.18633 0.13518 0.18984 0.13333 0.19297 0.13449 C 0.20169 0.128 0.21107 0.12384 0.21914 0.1155 C 0.22565 0.10902 0.23229 0.08495 0.23659 0.07476 C 0.24154 0.06458 0.25065 0.03912 0.25976 0.03541 C 0.26276 0.03425 0.26693 0.03449 0.27044 0.03402 C 0.27435 0.03773 0.27851 0.0405 0.28203 0.04606 C 0.28854 0.05555 0.28984 0.0662 0.29297 0.08148 C 0.29609 0.11481 0.29505 0.09768 0.29362 0.15648 C 0.29349 0.16782 0.29232 0.1905 0.29232 0.19074 C 0.29323 0.20138 0.2931 0.21296 0.29518 0.22291 C 0.297 0.23171 0.30417 0.24305 0.30833 0.24814 C 0.30989 0.25023 0.31172 0.25231 0.31341 0.2537 C 0.31784 0.25578 0.32643 0.25717 0.32643 0.2581 C 0.32864 0.25648 0.33099 0.25671 0.33307 0.25555 C 0.33802 0.25162 0.33893 0.24953 0.34245 0.24305 C 0.34297 0.24074 0.34284 0.2368 0.34388 0.23634 C 0.34713 0.23587 0.35039 0.24004 0.35378 0.24305 L 0.35378 0.24328 " pathEditMode="relative" rAng="0" ptsTypes="AAAAAAAAAAAAAAAAAAAAAAAAAAAAAAAAAAAAAAAAA">
                                      <p:cBhvr>
                                        <p:cTn id="21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0.24236 L 0.37148 0.24259 C 0.3681 0.24537 0.3651 0.25023 0.36133 0.25138 C 0.35677 0.25231 0.35443 0.23888 0.35338 0.23472 C 0.35286 0.23055 0.35273 0.22638 0.35234 0.22199 C 0.35169 0.21666 0.35039 0.21111 0.35039 0.20555 C 0.35039 0.17824 0.34961 0.15069 0.35234 0.12384 C 0.35299 0.11435 0.36042 0.08425 0.36641 0.07476 C 0.37253 0.06504 0.37773 0.0618 0.38463 0.05648 C 0.39023 0.05763 0.39596 0.05671 0.40091 0.05995 C 0.40729 0.06412 0.41185 0.075 0.41823 0.07824 C 0.43672 0.08773 0.4276 0.08472 0.4457 0.0875 C 0.45117 0.08425 0.45677 0.08217 0.46185 0.07824 C 0.48776 0.05763 0.47083 0.04583 0.51497 0.02916 L 0.53411 0.02222 C 0.54362 0.02662 0.55351 0.03009 0.56263 0.03634 C 0.62435 0.07777 0.55833 0.04236 0.60026 0.06365 C 0.60742 0.0625 0.61471 0.0625 0.62161 0.05995 C 0.63503 0.05578 0.63516 0.04583 0.64922 0.03634 C 0.66966 0.02245 0.67305 0.02384 0.6918 0.02222 C 0.70169 0.02569 0.71211 0.02754 0.72226 0.03287 C 0.73476 0.03935 0.74531 0.05324 0.7569 0.06365 C 0.76185 0.06828 0.7668 0.07314 0.77213 0.07615 C 0.78008 0.08125 0.79674 0.08402 0.80469 0.08564 L 0.85651 0.08171 C 0.87018 0.08078 0.8625 0.07824 0.87083 0.08171 C 0.87122 0.08564 0.87122 0.08935 0.87187 0.09282 C 0.87226 0.0949 0.87331 0.09652 0.87383 0.09837 C 0.87878 0.11412 0.87448 0.10486 0.88099 0.11666 C 0.88463 0.12939 0.88294 0.12569 0.89193 0.14027 C 0.89518 0.14513 0.89805 0.15046 0.9013 0.15462 C 0.91042 0.1662 0.91562 0.16898 0.92565 0.17662 C 0.92812 0.17824 0.93034 0.18055 0.93281 0.18217 C 0.93489 0.1831 0.93698 0.18425 0.93893 0.18564 C 0.94088 0.18726 0.94284 0.19004 0.94505 0.1912 C 0.94766 0.19259 0.95794 0.19606 0.96133 0.19652 C 0.97344 0.19768 0.98555 0.19814 0.99792 0.19837 C 1.00638 0.19861 1.01484 0.19837 1.02357 0.19837 " pathEditMode="relative" rAng="0" ptsTypes="AAAAAAAAAAAAAAAAAAAAAAAAAAAAAAAAAAAAAA">
                                      <p:cBhvr>
                                        <p:cTn id="22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36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0.00078 -0.00926 0.00351 -0.02847 0.00664 -0.0375 C 0.01068 -0.04954 0.01719 -0.0581 0.02331 -0.06343 C 0.02526 -0.06389 0.02773 -0.06389 0.02969 -0.06389 C 0.03346 -0.06181 0.0375 -0.06088 0.04101 -0.05648 C 0.04466 -0.05208 0.04805 -0.0456 0.0513 -0.03912 C 0.05286 -0.03634 0.05404 -0.03264 0.05547 -0.0287 C 0.05768 -0.02361 0.0612 -0.0125 0.06276 -0.00648 C 0.06367 -0.00394 0.06419 1.11111E-6 0.06484 0.00301 C 0.06588 0.00833 0.06641 0.01389 0.06784 0.01852 C 0.0694 0.0243 0.07187 0.02963 0.07409 0.03403 C 0.07956 0.04329 0.08659 0.04259 0.09297 0.04398 C 0.09661 0.04305 0.10052 0.04421 0.10364 0.04074 C 0.1069 0.03727 0.10911 0.02963 0.11146 0.0243 C 0.11406 0.01782 0.11614 0.01088 0.11888 0.00509 C 0.12083 1.11111E-6 0.12318 -0.00417 0.12526 -0.0088 C 0.12682 -0.0125 0.12851 -0.01736 0.13021 -0.02014 C 0.13516 -0.02847 0.13646 -0.02824 0.14101 -0.03079 C 0.14336 -0.03009 0.14557 -0.03056 0.14753 -0.0287 C 0.15573 -0.02245 0.16003 -0.01713 0.16497 1.11111E-6 C 0.16641 0.00555 0.16719 0.0125 0.16862 0.01852 C 0.17057 0.06157 0.16302 0.11389 0.18177 0.13264 C 0.18437 0.13518 0.18776 0.13333 0.19075 0.13449 C 0.19935 0.12801 0.20885 0.12384 0.21706 0.11551 C 0.2237 0.10903 0.22995 0.08495 0.2345 0.07477 C 0.23893 0.06458 0.24792 0.03935 0.2569 0.03565 C 0.26029 0.03426 0.26406 0.03472 0.26745 0.03403 C 0.27135 0.03796 0.27552 0.04074 0.27904 0.04606 C 0.28542 0.05555 0.28672 0.0662 0.28984 0.08148 C 0.29284 0.11481 0.29193 0.09768 0.29049 0.15648 C 0.29036 0.16782 0.28919 0.19051 0.28919 0.19074 C 0.2901 0.20139 0.28997 0.21296 0.29206 0.22292 C 0.29375 0.23171 0.30091 0.24305 0.30508 0.24815 C 0.30664 0.25023 0.30833 0.25231 0.31016 0.2537 C 0.31432 0.25579 0.32292 0.25717 0.32292 0.2581 C 0.32513 0.25648 0.32747 0.25671 0.32943 0.25555 C 0.33437 0.25162 0.33542 0.24954 0.3388 0.24305 C 0.33919 0.24074 0.33919 0.2368 0.34023 0.23634 C 0.34336 0.23588 0.34661 0.24005 0.35013 0.24305 L 0.35013 0.24329 " pathEditMode="relative" rAng="0" ptsTypes="AAAAAAAAAAAAAAAAAAAAAAAAAAAAAAAAAAAAAAAAA">
                                      <p:cBhvr>
                                        <p:cTn id="23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901 0.24005 L 0.36901 0.24028 C 0.36549 0.24305 0.36224 0.24792 0.3582 0.24907 C 0.35338 0.25 0.35091 0.23657 0.34974 0.23241 C 0.34922 0.22824 0.34909 0.22407 0.3487 0.21967 C 0.34805 0.21435 0.34674 0.2088 0.34674 0.20324 C 0.34674 0.17592 0.3457 0.14838 0.3487 0.12153 C 0.34935 0.11204 0.35729 0.08194 0.36367 0.07245 C 0.37005 0.06273 0.37578 0.05949 0.38294 0.05417 C 0.38893 0.05532 0.39505 0.0544 0.40039 0.05764 C 0.40703 0.0618 0.41198 0.07268 0.41875 0.07592 C 0.43841 0.08542 0.42878 0.08241 0.44792 0.08518 C 0.45378 0.08194 0.45963 0.07986 0.46523 0.07592 C 0.49258 0.05532 0.47474 0.04352 0.52161 0.02685 L 0.54206 0.01991 C 0.55208 0.0243 0.56263 0.02778 0.57226 0.03403 C 0.63789 0.07546 0.56771 0.04005 0.61237 0.06134 C 0.61992 0.06018 0.62773 0.06018 0.63476 0.05764 C 0.64922 0.05347 0.64935 0.04352 0.66432 0.03403 C 0.68607 0.02014 0.68971 0.02153 0.70963 0.01991 C 0.72018 0.02338 0.73151 0.02523 0.74206 0.03055 C 0.75534 0.03704 0.76654 0.05092 0.77891 0.06134 C 0.78411 0.06597 0.78932 0.07083 0.79505 0.07384 C 0.80351 0.07893 0.82122 0.08171 0.82956 0.08333 L 0.88476 0.0794 C 0.89922 0.07824 0.89101 0.07592 0.9 0.0794 C 0.90039 0.08333 0.90039 0.08704 0.90104 0.09051 C 0.90156 0.09259 0.9026 0.09421 0.90312 0.09606 C 0.90846 0.1118 0.90391 0.10255 0.91081 0.11435 C 0.91458 0.12708 0.91289 0.12338 0.92239 0.13796 C 0.92591 0.14282 0.92891 0.14815 0.93242 0.15231 C 0.94206 0.16389 0.94753 0.16667 0.95833 0.1743 C 0.96094 0.17592 0.96328 0.17824 0.96588 0.17986 C 0.9681 0.18079 0.97031 0.18194 0.97226 0.18333 C 0.97448 0.18495 0.97643 0.18773 0.97891 0.18889 C 0.98164 0.19028 0.99258 0.19375 0.99622 0.19421 C 1.00898 0.19537 1.02213 0.19583 1.03516 0.19606 C 1.04414 0.1963 1.05312 0.19606 1.0625 0.19606 " pathEditMode="relative" rAng="0" ptsTypes="AAAAAAAAAAAAAAAAAAAAAAAAAAAAAAAAAAAAAA">
                                      <p:cBhvr>
                                        <p:cTn id="2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F0BEE39-1B99-4EE4-9B14-35905A06287C}"/>
</file>

<file path=customXml/itemProps2.xml><?xml version="1.0" encoding="utf-8"?>
<ds:datastoreItem xmlns:ds="http://schemas.openxmlformats.org/officeDocument/2006/customXml" ds:itemID="{8026817B-675C-476E-97A5-B276FB8D93B3}"/>
</file>

<file path=customXml/itemProps3.xml><?xml version="1.0" encoding="utf-8"?>
<ds:datastoreItem xmlns:ds="http://schemas.openxmlformats.org/officeDocument/2006/customXml" ds:itemID="{4E92C60E-D07D-40C6-BD9B-E1026152CB10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2026-03-04T11:59:45Z</dcterms:created>
  <dcterms:modified xsi:type="dcterms:W3CDTF">2026-03-05T19:29:17Z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