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7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2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32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2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9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7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1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6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7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C51EE-0361-4580-96E2-83AD2FC8CF56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3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801207" y="764931"/>
            <a:ext cx="3302978" cy="538089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657350" y="764931"/>
            <a:ext cx="1736481" cy="5380892"/>
            <a:chOff x="1657350" y="764931"/>
            <a:chExt cx="1736481" cy="538089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657350" y="764931"/>
              <a:ext cx="1736481" cy="5380892"/>
            </a:xfrm>
            <a:prstGeom prst="roundRect">
              <a:avLst>
                <a:gd name="adj" fmla="val 9584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672" y="764931"/>
              <a:ext cx="1250236" cy="123044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870" y="3437677"/>
              <a:ext cx="1305525" cy="130552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04628" y="2105466"/>
              <a:ext cx="1345347" cy="134534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534" y="4876869"/>
              <a:ext cx="1135536" cy="1135536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863331"/>
            <a:ext cx="1090246" cy="109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863331"/>
            <a:ext cx="1090246" cy="10902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5" y="863331"/>
            <a:ext cx="1090246" cy="10902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2118604"/>
            <a:ext cx="1090246" cy="10902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2118604"/>
            <a:ext cx="1090246" cy="10902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5" y="2118604"/>
            <a:ext cx="1090246" cy="10902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3596054"/>
            <a:ext cx="1090246" cy="10902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3596054"/>
            <a:ext cx="1090246" cy="1090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5" y="3596054"/>
            <a:ext cx="1090246" cy="10902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4928088"/>
            <a:ext cx="1090246" cy="10902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4928088"/>
            <a:ext cx="1090246" cy="10902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5" y="4928088"/>
            <a:ext cx="1090246" cy="1090246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3801207" y="764931"/>
            <a:ext cx="3302978" cy="538089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657349" y="764931"/>
            <a:ext cx="1736481" cy="5495192"/>
            <a:chOff x="1657350" y="764931"/>
            <a:chExt cx="1736481" cy="549519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657350" y="764931"/>
              <a:ext cx="1736481" cy="5380892"/>
            </a:xfrm>
            <a:prstGeom prst="roundRect">
              <a:avLst>
                <a:gd name="adj" fmla="val 9584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19872" r="20300" b="29102"/>
            <a:stretch/>
          </p:blipFill>
          <p:spPr>
            <a:xfrm>
              <a:off x="1806355" y="889935"/>
              <a:ext cx="1354942" cy="1063642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4870" r="9786" b="13720"/>
            <a:stretch/>
          </p:blipFill>
          <p:spPr>
            <a:xfrm>
              <a:off x="1951222" y="2118604"/>
              <a:ext cx="1148736" cy="1319073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5513" r="19274" b="8589"/>
            <a:stretch/>
          </p:blipFill>
          <p:spPr>
            <a:xfrm flipH="1">
              <a:off x="2047866" y="3596054"/>
              <a:ext cx="955448" cy="133643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452" y="4831374"/>
              <a:ext cx="1428749" cy="1428749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863331"/>
            <a:ext cx="1090246" cy="109024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863331"/>
            <a:ext cx="1090246" cy="10902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5" y="863331"/>
            <a:ext cx="1090246" cy="10902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2118604"/>
            <a:ext cx="1090246" cy="10902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2118604"/>
            <a:ext cx="1090246" cy="109024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5" y="2118604"/>
            <a:ext cx="1090246" cy="109024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3596054"/>
            <a:ext cx="1090246" cy="109024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3596054"/>
            <a:ext cx="1090246" cy="109024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5" y="3596054"/>
            <a:ext cx="1090246" cy="109024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4928088"/>
            <a:ext cx="1090246" cy="109024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4928088"/>
            <a:ext cx="1090246" cy="109024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31" y="4927503"/>
            <a:ext cx="1090246" cy="10902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88" y="3208850"/>
            <a:ext cx="3051273" cy="30512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2" y="5364951"/>
            <a:ext cx="1035358" cy="96350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r="23440"/>
          <a:stretch/>
        </p:blipFill>
        <p:spPr>
          <a:xfrm>
            <a:off x="3046646" y="-1070828"/>
            <a:ext cx="4510454" cy="81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46C7F47-ECC1-4E04-8548-C57C58EE2CCF}"/>
</file>

<file path=customXml/itemProps2.xml><?xml version="1.0" encoding="utf-8"?>
<ds:datastoreItem xmlns:ds="http://schemas.openxmlformats.org/officeDocument/2006/customXml" ds:itemID="{50001FC4-16CC-4D0D-ABE2-A76C4C86DC79}"/>
</file>

<file path=customXml/itemProps3.xml><?xml version="1.0" encoding="utf-8"?>
<ds:datastoreItem xmlns:ds="http://schemas.openxmlformats.org/officeDocument/2006/customXml" ds:itemID="{59B678FC-770D-4CF2-8A6F-83B24FACAFED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2026-03-05T18:15:51Z</dcterms:created>
  <dcterms:modified xsi:type="dcterms:W3CDTF">2026-03-05T18:32:33Z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