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640E3-1510-CB61-0788-25D3C9E51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66E74E-DDEA-0DA0-B8C3-EA92CE2D1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8AFEB-1D3E-D2BA-4C23-4DD89CC1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74FB4-E8BA-E1C4-93E3-66630A5B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1752F-BB5C-E392-2AFB-68339E33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BD2EA-F6EA-4C69-2B8B-59CE7E80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D8DE4-12CF-67FA-8FCB-53C25A250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AAA53-730B-D436-3252-78035CC7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30599-8FBD-B704-6768-B6089E29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44EA2-F112-7C9D-32D7-10E18B69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3C2C3-1D69-6F9F-0285-E1C3826DF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78E9D3-755B-E79D-A01E-9BB5D80D9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DB5F4-D59A-522C-98C6-0F4F3A2E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7B19BF-7F2F-507C-E07A-C16FBE68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89A37-2EFE-20B2-B1A7-614C6CAE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741F2-2E47-E0AF-99BB-96C347A8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6DCC0-3AD1-CA7F-3961-CF60832C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38703-62F2-33E7-1F71-57904011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ED6C4-8AF7-0D8A-4ED7-93643DBA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ED3C3-4FF2-00FA-968B-F7355C29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6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936E9-35D8-A1CB-7BE6-8EC9D7D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346BA-2F68-E311-9927-B75687B2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7AE59-EFAF-52B6-1EBB-C5B178D2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DABD7-745F-42A1-6DEE-96122218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16651-91BC-03B9-6D92-4B45DDFC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5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EFA8-12B7-B628-E73E-C24B81EB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0B658-D74F-F157-599F-FD0CFD4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6B7F20-339E-8565-A656-3B83EAD91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F5A53-7ADD-54DB-7CE6-F90FA97A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ABB0AE-7631-A36C-A27D-313A6975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E6073F-3B21-47B9-9CDA-3196F804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3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0C0B9-ABD2-66E2-6519-741C10D5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5609B-2CD8-F46C-8DEF-19F604BB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38D9C-1A83-419D-5F5A-D90BF5158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EB089C-F96C-5A3B-B95D-A9C0A0400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C3107E-3A8E-9D85-0A3B-A7C972B06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3A4008-9E10-7137-5358-89FC53D7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D63CFC-7CFF-537F-0B74-0A894F19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8566C2-82E2-9EE2-C69C-FE2AD7BB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4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8ADEF-3EDB-1CDF-A796-5D72624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DEB063-A1F6-A7C7-1C8F-0F984C7C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5F881A-194D-4EDB-E0B1-643D59C8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C6A31F-99A3-8150-82BE-8D2393C5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8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A6C978-9B54-DBC5-96BD-F1EEFA14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195123-8172-E5DA-59FC-6BCE3B97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D0F65-9673-35EF-7B89-385C667E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0B7AA-4631-E7C8-EEB6-0BBD9A0A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3A4A7-606F-C15D-3C49-FE474895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8FD4B8-2C7B-C2D4-D388-031DF4F2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C583BC-8D1C-6F6A-0904-9ED43F2E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6B7AEC-A7E9-4EE4-A671-629F77DB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4897D7-89A6-5A6E-3DD9-A08F3EBD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82232-4EF6-3127-22EC-F5405984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6B99E3-5E7F-3259-A4CB-463310FFF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E5AB34-6C0D-1D90-20C1-27E6B86A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5128B4-774B-5F2A-C9D3-85415D4E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95A20-D850-B803-1E25-588E455F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76285E-6395-2034-5B08-97E9DA83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27F38-83AC-DDE8-90BE-9AF039F5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97E8B-3AF7-039C-D710-2418110B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33D39-2FA5-9639-0092-2D08DEBFA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FF880-9468-44D3-9F0D-5CEAB155A43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C2C17-29FA-5171-0642-54829E334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2C62E-9E26-6CFE-C0FC-0140A497F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75FB1-FD16-455C-BE65-691EE779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2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3AD1B-471C-0F3D-7E3B-144CB9C2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9" y="-115930"/>
            <a:ext cx="12657255" cy="7106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93A0C-05B1-139A-929F-61A25B991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59" y="4070555"/>
            <a:ext cx="2561302" cy="256130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73327B4-77E1-BD7A-6FE1-82BF12BC8397}"/>
              </a:ext>
            </a:extLst>
          </p:cNvPr>
          <p:cNvSpPr/>
          <p:nvPr/>
        </p:nvSpPr>
        <p:spPr>
          <a:xfrm>
            <a:off x="2240090" y="681497"/>
            <a:ext cx="5864412" cy="569007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C53A90F-E8B3-1C48-CE4A-A5EF2CB6ED21}"/>
              </a:ext>
            </a:extLst>
          </p:cNvPr>
          <p:cNvGrpSpPr/>
          <p:nvPr/>
        </p:nvGrpSpPr>
        <p:grpSpPr>
          <a:xfrm>
            <a:off x="2499301" y="898570"/>
            <a:ext cx="5345989" cy="5345989"/>
            <a:chOff x="2480487" y="898570"/>
            <a:chExt cx="5345989" cy="534598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A93503A-E26B-03D0-2007-6C5CCA20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487" y="898570"/>
              <a:ext cx="5345989" cy="5345989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05794F2-281F-7015-7BA6-00BEF7EA04B6}"/>
                </a:ext>
              </a:extLst>
            </p:cNvPr>
            <p:cNvSpPr/>
            <p:nvPr/>
          </p:nvSpPr>
          <p:spPr>
            <a:xfrm>
              <a:off x="3559988" y="138634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10EFE85-59EF-9D97-AB4C-642305C9DCA3}"/>
                </a:ext>
              </a:extLst>
            </p:cNvPr>
            <p:cNvSpPr/>
            <p:nvPr/>
          </p:nvSpPr>
          <p:spPr>
            <a:xfrm>
              <a:off x="5545749" y="1386347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А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20D87C7-280F-E9E7-2C62-DADBDCC1260A}"/>
              </a:ext>
            </a:extLst>
          </p:cNvPr>
          <p:cNvGrpSpPr/>
          <p:nvPr/>
        </p:nvGrpSpPr>
        <p:grpSpPr>
          <a:xfrm>
            <a:off x="2596541" y="771559"/>
            <a:ext cx="5248749" cy="5415231"/>
            <a:chOff x="-5381243" y="639193"/>
            <a:chExt cx="5345989" cy="534598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637D941-2167-5DAA-B55D-2F603D3C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81243" y="639193"/>
              <a:ext cx="5345989" cy="5345989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1BDAF88-F96D-DC6E-CE72-5FCEED7AD418}"/>
                </a:ext>
              </a:extLst>
            </p:cNvPr>
            <p:cNvSpPr/>
            <p:nvPr/>
          </p:nvSpPr>
          <p:spPr>
            <a:xfrm>
              <a:off x="-3751663" y="1208449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0C1AE79-B62D-D98B-1327-377DE2F5CD12}"/>
                </a:ext>
              </a:extLst>
            </p:cNvPr>
            <p:cNvSpPr/>
            <p:nvPr/>
          </p:nvSpPr>
          <p:spPr>
            <a:xfrm>
              <a:off x="-2994632" y="1208449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А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C4D4208-40E0-5042-D5C9-A1C951295194}"/>
              </a:ext>
            </a:extLst>
          </p:cNvPr>
          <p:cNvGrpSpPr/>
          <p:nvPr/>
        </p:nvGrpSpPr>
        <p:grpSpPr>
          <a:xfrm>
            <a:off x="2401278" y="732491"/>
            <a:ext cx="5444012" cy="5444012"/>
            <a:chOff x="-3732731" y="1086464"/>
            <a:chExt cx="5444012" cy="54440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5DDAB37-2EEC-FD54-1774-0B22EB84E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2731" y="1086464"/>
              <a:ext cx="5444012" cy="5444012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77EF3AD-B1BF-8509-1323-660F94C84F09}"/>
                </a:ext>
              </a:extLst>
            </p:cNvPr>
            <p:cNvSpPr/>
            <p:nvPr/>
          </p:nvSpPr>
          <p:spPr>
            <a:xfrm>
              <a:off x="-2649862" y="167795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94B5869-6EE3-AE2C-83B0-3CF5904E549F}"/>
                </a:ext>
              </a:extLst>
            </p:cNvPr>
            <p:cNvSpPr/>
            <p:nvPr/>
          </p:nvSpPr>
          <p:spPr>
            <a:xfrm>
              <a:off x="-550251" y="167236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О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C3FEB33-5707-8B47-B44D-E1F8434747B1}"/>
              </a:ext>
            </a:extLst>
          </p:cNvPr>
          <p:cNvGrpSpPr/>
          <p:nvPr/>
        </p:nvGrpSpPr>
        <p:grpSpPr>
          <a:xfrm>
            <a:off x="2603969" y="835657"/>
            <a:ext cx="5345989" cy="5345989"/>
            <a:chOff x="6150326" y="2985022"/>
            <a:chExt cx="5345989" cy="534598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91D2F73-B2C9-6FE4-8DFF-A8EB89E27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326" y="2985022"/>
              <a:ext cx="5345989" cy="5345989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6B2FC97-888E-71D5-0562-3961AEFAB29A}"/>
                </a:ext>
              </a:extLst>
            </p:cNvPr>
            <p:cNvSpPr/>
            <p:nvPr/>
          </p:nvSpPr>
          <p:spPr>
            <a:xfrm>
              <a:off x="7636045" y="3446061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3EA66E8-2200-2A0F-2B81-600CDC1F353A}"/>
                </a:ext>
              </a:extLst>
            </p:cNvPr>
            <p:cNvSpPr/>
            <p:nvPr/>
          </p:nvSpPr>
          <p:spPr>
            <a:xfrm>
              <a:off x="8613301" y="3423525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О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3CC5A2D-FDC2-C98C-610A-C2F3DDB064E6}"/>
              </a:ext>
            </a:extLst>
          </p:cNvPr>
          <p:cNvGrpSpPr/>
          <p:nvPr/>
        </p:nvGrpSpPr>
        <p:grpSpPr>
          <a:xfrm>
            <a:off x="2499301" y="855149"/>
            <a:ext cx="5270360" cy="5270360"/>
            <a:chOff x="-557281" y="3668334"/>
            <a:chExt cx="5270360" cy="527036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7E5EC22-FD8C-4E23-0176-EDEEBC92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7281" y="3668334"/>
              <a:ext cx="5270360" cy="527036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F005131-C6C3-3557-F6D4-4C323CD21AFD}"/>
                </a:ext>
              </a:extLst>
            </p:cNvPr>
            <p:cNvSpPr/>
            <p:nvPr/>
          </p:nvSpPr>
          <p:spPr>
            <a:xfrm>
              <a:off x="484239" y="4150877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62C074E0-367A-CB1A-9103-8D0544635E29}"/>
                </a:ext>
              </a:extLst>
            </p:cNvPr>
            <p:cNvSpPr/>
            <p:nvPr/>
          </p:nvSpPr>
          <p:spPr>
            <a:xfrm>
              <a:off x="2527987" y="4093749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У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F57C05-F4BD-308F-4F22-4564F75C8DAE}"/>
              </a:ext>
            </a:extLst>
          </p:cNvPr>
          <p:cNvGrpSpPr/>
          <p:nvPr/>
        </p:nvGrpSpPr>
        <p:grpSpPr>
          <a:xfrm>
            <a:off x="2636266" y="910409"/>
            <a:ext cx="5210667" cy="5215100"/>
            <a:chOff x="4831055" y="4955395"/>
            <a:chExt cx="5120855" cy="5120855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AFBB261-C4F2-78D5-17C2-2B1B353C7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055" y="4955395"/>
              <a:ext cx="5120855" cy="5120855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851FEF1-7DE0-5F9A-C6C2-554AEC724442}"/>
                </a:ext>
              </a:extLst>
            </p:cNvPr>
            <p:cNvSpPr/>
            <p:nvPr/>
          </p:nvSpPr>
          <p:spPr>
            <a:xfrm>
              <a:off x="6240541" y="542217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402ABA2-0747-E742-E0D3-AE105F7D714B}"/>
                </a:ext>
              </a:extLst>
            </p:cNvPr>
            <p:cNvSpPr/>
            <p:nvPr/>
          </p:nvSpPr>
          <p:spPr>
            <a:xfrm>
              <a:off x="7256125" y="542217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У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17EFF6B-8B1E-6A06-EE34-25DB0EBE3AC4}"/>
              </a:ext>
            </a:extLst>
          </p:cNvPr>
          <p:cNvGrpSpPr/>
          <p:nvPr/>
        </p:nvGrpSpPr>
        <p:grpSpPr>
          <a:xfrm>
            <a:off x="2240089" y="546968"/>
            <a:ext cx="5864412" cy="5864412"/>
            <a:chOff x="-937834" y="1340912"/>
            <a:chExt cx="5864412" cy="58644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FF60A1D8-974E-3C7F-48E3-BB5E1E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7834" y="1340912"/>
              <a:ext cx="5864412" cy="5864412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8B29CDF-0178-60A9-6A0D-78BE82EE29A2}"/>
                </a:ext>
              </a:extLst>
            </p:cNvPr>
            <p:cNvSpPr/>
            <p:nvPr/>
          </p:nvSpPr>
          <p:spPr>
            <a:xfrm>
              <a:off x="381337" y="200803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8AC3FDC1-2410-EEEF-F34B-B30E51D8BCAD}"/>
                </a:ext>
              </a:extLst>
            </p:cNvPr>
            <p:cNvSpPr/>
            <p:nvPr/>
          </p:nvSpPr>
          <p:spPr>
            <a:xfrm>
              <a:off x="2382003" y="1998901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Э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9174CF6-A2F5-2B80-F7AB-945B2AF6AEA3}"/>
              </a:ext>
            </a:extLst>
          </p:cNvPr>
          <p:cNvGrpSpPr/>
          <p:nvPr/>
        </p:nvGrpSpPr>
        <p:grpSpPr>
          <a:xfrm>
            <a:off x="2575008" y="623500"/>
            <a:ext cx="5643769" cy="5601540"/>
            <a:chOff x="6023279" y="1805121"/>
            <a:chExt cx="5490009" cy="549000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8B303B0-BF63-7EEC-9AD2-E45EA961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279" y="1805121"/>
              <a:ext cx="5490009" cy="5490009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C4BD26E-69B4-023E-5568-22CBF985D07A}"/>
                </a:ext>
              </a:extLst>
            </p:cNvPr>
            <p:cNvSpPr/>
            <p:nvPr/>
          </p:nvSpPr>
          <p:spPr>
            <a:xfrm>
              <a:off x="7515061" y="2414423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BF4CDF0-89CF-48D7-BA57-42C549364A3C}"/>
                </a:ext>
              </a:extLst>
            </p:cNvPr>
            <p:cNvSpPr/>
            <p:nvPr/>
          </p:nvSpPr>
          <p:spPr>
            <a:xfrm>
              <a:off x="8524027" y="2409685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Э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72FA92C-9F0E-0B34-5BA7-77444D4FE8D7}"/>
              </a:ext>
            </a:extLst>
          </p:cNvPr>
          <p:cNvGrpSpPr/>
          <p:nvPr/>
        </p:nvGrpSpPr>
        <p:grpSpPr>
          <a:xfrm>
            <a:off x="2345152" y="614006"/>
            <a:ext cx="5690073" cy="5690073"/>
            <a:chOff x="-826782" y="2586112"/>
            <a:chExt cx="5690073" cy="56900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1DA0CF75-6D39-239C-A61C-CD090D133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6782" y="2586112"/>
              <a:ext cx="5690073" cy="5690073"/>
            </a:xfrm>
            <a:prstGeom prst="rect">
              <a:avLst/>
            </a:prstGeom>
          </p:spPr>
        </p:pic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BCA2076-84DC-6AB3-6C84-C07E6B3894A5}"/>
                </a:ext>
              </a:extLst>
            </p:cNvPr>
            <p:cNvSpPr/>
            <p:nvPr/>
          </p:nvSpPr>
          <p:spPr>
            <a:xfrm>
              <a:off x="393879" y="319085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B4811844-CB51-6C99-864B-09EA5A783EA4}"/>
                </a:ext>
              </a:extLst>
            </p:cNvPr>
            <p:cNvSpPr/>
            <p:nvPr/>
          </p:nvSpPr>
          <p:spPr>
            <a:xfrm>
              <a:off x="2511290" y="3177606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Ы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3749ACA-1D4E-544D-2C35-FFFC52241D82}"/>
              </a:ext>
            </a:extLst>
          </p:cNvPr>
          <p:cNvGrpSpPr/>
          <p:nvPr/>
        </p:nvGrpSpPr>
        <p:grpSpPr>
          <a:xfrm>
            <a:off x="2489627" y="744412"/>
            <a:ext cx="5500533" cy="5500533"/>
            <a:chOff x="7371817" y="1732341"/>
            <a:chExt cx="5500533" cy="5500533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48A5E1D-16E2-A446-5ABD-EC55F30A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817" y="1732341"/>
              <a:ext cx="5500533" cy="5500533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54AD805C-59DC-E860-9EAA-0A4C4C971F6E}"/>
                </a:ext>
              </a:extLst>
            </p:cNvPr>
            <p:cNvSpPr/>
            <p:nvPr/>
          </p:nvSpPr>
          <p:spPr>
            <a:xfrm>
              <a:off x="9898445" y="2179579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Ы</a:t>
              </a:r>
              <a:endPara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4D3169D-2C69-4809-D544-C6569404023D}"/>
                </a:ext>
              </a:extLst>
            </p:cNvPr>
            <p:cNvSpPr/>
            <p:nvPr/>
          </p:nvSpPr>
          <p:spPr>
            <a:xfrm>
              <a:off x="9047037" y="2179578"/>
              <a:ext cx="110050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9D14B-F92B-ADDD-957E-594EC49AA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8" y="365376"/>
            <a:ext cx="1103448" cy="1001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0EE7C-78C2-188C-BDB9-66AFD7F76A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2" y="1552068"/>
            <a:ext cx="4431581" cy="4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E961C5-F9C8-436F-93EF-ABC02FA1FBA8}"/>
</file>

<file path=customXml/itemProps2.xml><?xml version="1.0" encoding="utf-8"?>
<ds:datastoreItem xmlns:ds="http://schemas.openxmlformats.org/officeDocument/2006/customXml" ds:itemID="{4D7116E3-4B7F-4AFD-8919-5DC8F00AA40A}"/>
</file>

<file path=customXml/itemProps3.xml><?xml version="1.0" encoding="utf-8"?>
<ds:datastoreItem xmlns:ds="http://schemas.openxmlformats.org/officeDocument/2006/customXml" ds:itemID="{6ADF09DB-D209-492C-8164-BEB24807DE9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5</cp:revision>
  <dcterms:created xsi:type="dcterms:W3CDTF">2026-03-04T17:51:51Z</dcterms:created>
  <dcterms:modified xsi:type="dcterms:W3CDTF">2026-03-05T17:34:43Z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