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1075" y="4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4CD8B4-C624-5082-C2F7-9F11CA305C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D9AC4B-AA28-874F-65EA-587D6B7324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5C6462-9641-B3AD-697C-1AC43F16E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DB605-039B-450A-9157-82B244211B8A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89EFD2-AAC2-5333-8968-03E500897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C4AD0A-05AA-8A3B-8B4D-84C72291A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6AE1-FB46-4315-A5FC-471D43A46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483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0C1F1-0C74-E3F3-1655-4CFE3D3D6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AACA61C-A535-ACF5-F37C-EF5831B1E5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3228E9-E030-535C-7995-197EC72CD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DB605-039B-450A-9157-82B244211B8A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D0B1D5-6C8F-85C1-DCB7-5F7AFBCC1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8E1501-5F43-697A-4A87-9D8108A25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6AE1-FB46-4315-A5FC-471D43A46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367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DC5728-6400-1D64-817B-F6CCCF3CC5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5D3AB3-A57B-463E-D2CE-BC87E73C79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ED95C8-A4EF-8FED-D6C6-4607CCD94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DB605-039B-450A-9157-82B244211B8A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24687D-4179-36CF-AABA-1CADCCD6F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5FE374-5A96-A05A-9489-7EF49D642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6AE1-FB46-4315-A5FC-471D43A46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18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E1365-F754-4F49-4D97-2ABB423C8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802CBB-3350-5D1E-139C-A50EBB34C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8C9D5B-EDAA-BBDC-5542-F0ABAB3BC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DB605-039B-450A-9157-82B244211B8A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F7E1AB-4EA3-26AD-B373-C385C344F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0FDE73-DA71-6C09-46F2-B2BF60CBE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6AE1-FB46-4315-A5FC-471D43A46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922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DE6346-78CD-650A-CE21-56B179987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4A0677-C648-7196-CD86-85B043477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3EB707-8E27-6AA4-C1AB-043C1C915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DB605-039B-450A-9157-82B244211B8A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8504C9-E0D6-95F0-BC48-23AE45BDC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4CF262-DFD6-389C-7971-3BC302A07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6AE1-FB46-4315-A5FC-471D43A46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23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C61F97-9069-EF6D-4A6D-AF710C8EC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16DE17-D055-B5BE-69CF-B1DCE926CD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314401C-F706-8882-9DE2-B2A884983C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179831-EC73-2B22-1696-661261EEF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DB605-039B-450A-9157-82B244211B8A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96D7CD-E33A-9453-FE89-90410D82F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5585F2-CFFC-70D1-3EEC-7EB7943E8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6AE1-FB46-4315-A5FC-471D43A46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741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D6D83E-B790-1F9E-4630-767C64F2F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7F627A-A7E8-4369-1F82-2E0E5F942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9C4EB2D-2F49-B895-83C7-6C6CF7B56B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D3ADD4-C754-39FB-6E68-C10965C51E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AD4308C-17E6-619E-E82D-71CFDD5D9D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D1F76D1-014B-89E1-E37B-0E7E64188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DB605-039B-450A-9157-82B244211B8A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38B4B18-A4DE-36B3-0755-353EAF645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BDE8C-6A90-B5DE-6832-F5B8C8159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6AE1-FB46-4315-A5FC-471D43A46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519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B2A337-7D39-018A-341B-80D86937F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3F01FCD-7D7A-255A-3FE1-2F8994F96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DB605-039B-450A-9157-82B244211B8A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3EA0B5-BEF2-F344-43E3-3FE0734C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B4A2578-14D7-4F40-70D4-5E1F12A2F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6AE1-FB46-4315-A5FC-471D43A46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29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9787A7B-1D8D-8834-9E8E-62E5C915C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DB605-039B-450A-9157-82B244211B8A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D10AC09-7677-FCB3-A616-F2C73449A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F49F79-E06C-B1F5-7C54-CF7C994F3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6AE1-FB46-4315-A5FC-471D43A46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071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2C9F3A-2E7F-8015-E257-56BC19FBC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C61123-79DF-8501-9815-E3F8411F7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BE1506-AFEA-097A-1067-47B49C0C0E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21FFC3-BEEC-57CC-7846-02056062F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DB605-039B-450A-9157-82B244211B8A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E61199-BDC9-F58B-DBE3-825B08917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6DD210-2ED1-60E5-70F4-BDC48A6AA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6AE1-FB46-4315-A5FC-471D43A46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52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32665-9627-152D-F427-E7CC5F051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ACDFE6F-4E85-588E-8454-3EEE450AFB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49DCA8-8DE4-13A2-4EB6-F269C40CA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F9E758-0019-60B1-1C4E-7D3ACB781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DB605-039B-450A-9157-82B244211B8A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52EB1D-0CF4-54A5-2345-0CBC5F8B1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4C098E-0144-9C13-F8CC-5C7F8709C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6AE1-FB46-4315-A5FC-471D43A46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224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16CA92-F666-DD2A-1698-E182F4716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42E003-36A3-87A9-2A60-A062604AA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B0944A-DD07-DF06-605E-2038D93A8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DB605-039B-450A-9157-82B244211B8A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4A82C4-20F0-58F0-B556-138C045A74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FBA7AC-E213-BA7B-1B09-11F42B180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36AE1-FB46-4315-A5FC-471D43A46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32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18" Type="http://schemas.openxmlformats.org/officeDocument/2006/relationships/image" Target="../media/image11.png"/><Relationship Id="rId26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image" Target="../media/image13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microsoft.com/office/2007/relationships/hdphoto" Target="../media/hdphoto6.wdp"/><Relationship Id="rId25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20" Type="http://schemas.microsoft.com/office/2007/relationships/hdphoto" Target="../media/hdphoto7.wdp"/><Relationship Id="rId29" Type="http://schemas.microsoft.com/office/2007/relationships/hdphoto" Target="../media/hdphoto11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24" Type="http://schemas.microsoft.com/office/2007/relationships/hdphoto" Target="../media/hdphoto9.wdp"/><Relationship Id="rId32" Type="http://schemas.openxmlformats.org/officeDocument/2006/relationships/image" Target="../media/image19.png"/><Relationship Id="rId5" Type="http://schemas.openxmlformats.org/officeDocument/2006/relationships/image" Target="../media/image4.png"/><Relationship Id="rId15" Type="http://schemas.microsoft.com/office/2007/relationships/hdphoto" Target="../media/hdphoto5.wdp"/><Relationship Id="rId23" Type="http://schemas.openxmlformats.org/officeDocument/2006/relationships/image" Target="../media/image14.png"/><Relationship Id="rId28" Type="http://schemas.openxmlformats.org/officeDocument/2006/relationships/image" Target="../media/image17.png"/><Relationship Id="rId10" Type="http://schemas.microsoft.com/office/2007/relationships/hdphoto" Target="../media/hdphoto3.wdp"/><Relationship Id="rId19" Type="http://schemas.openxmlformats.org/officeDocument/2006/relationships/image" Target="../media/image12.png"/><Relationship Id="rId31" Type="http://schemas.microsoft.com/office/2007/relationships/hdphoto" Target="../media/hdphoto12.wdp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9.png"/><Relationship Id="rId22" Type="http://schemas.microsoft.com/office/2007/relationships/hdphoto" Target="../media/hdphoto8.wdp"/><Relationship Id="rId27" Type="http://schemas.microsoft.com/office/2007/relationships/hdphoto" Target="../media/hdphoto10.wdp"/><Relationship Id="rId3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2B7232-CF96-47F3-E905-5D21771D42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8425"/>
            <a:ext cx="12283440" cy="694949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1A5433-A447-0CEE-E219-D0F535D8FF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867" y="4224867"/>
            <a:ext cx="2633133" cy="2633133"/>
          </a:xfrm>
          <a:prstGeom prst="rect">
            <a:avLst/>
          </a:prstGeom>
        </p:spPr>
      </p:pic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041AD24D-A427-C74C-AF64-672F5C82D195}"/>
              </a:ext>
            </a:extLst>
          </p:cNvPr>
          <p:cNvGrpSpPr/>
          <p:nvPr/>
        </p:nvGrpSpPr>
        <p:grpSpPr>
          <a:xfrm>
            <a:off x="5807058" y="-188227"/>
            <a:ext cx="3466350" cy="3099192"/>
            <a:chOff x="5807058" y="-188227"/>
            <a:chExt cx="3466350" cy="3099192"/>
          </a:xfrm>
          <a:effectLst>
            <a:glow rad="127000">
              <a:schemeClr val="bg1"/>
            </a:glow>
          </a:effectLst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256A7F46-9035-D850-FDCB-588B751F8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07058" y="118755"/>
              <a:ext cx="2798307" cy="2792210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10D7208F-1B3D-05BA-0916-7679CFB08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79251" y="-188227"/>
              <a:ext cx="2594157" cy="259415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F3906569-4B33-D03F-3EA0-972D7A93FFFE}"/>
              </a:ext>
            </a:extLst>
          </p:cNvPr>
          <p:cNvGrpSpPr/>
          <p:nvPr/>
        </p:nvGrpSpPr>
        <p:grpSpPr>
          <a:xfrm>
            <a:off x="7573598" y="1732966"/>
            <a:ext cx="3284854" cy="3017235"/>
            <a:chOff x="7515370" y="1994137"/>
            <a:chExt cx="3284854" cy="3017235"/>
          </a:xfrm>
          <a:effectLst>
            <a:glow rad="127000">
              <a:schemeClr val="bg1"/>
            </a:glow>
          </a:effectLst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34CE89EA-79D9-B021-A534-02883A0E9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15370" y="2219162"/>
              <a:ext cx="2798307" cy="2792210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BE5C5B67-9C35-31EA-C17A-95D01DB10C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43457" y1="33789" x2="36230" y2="41309"/>
                          <a14:foregroundMark x1="36230" y1="41309" x2="35645" y2="47363"/>
                          <a14:foregroundMark x1="34473" y1="38770" x2="38184" y2="42969"/>
                          <a14:foregroundMark x1="36816" y1="36133" x2="38574" y2="38379"/>
                          <a14:foregroundMark x1="34473" y1="41504" x2="38574" y2="46484"/>
                          <a14:backgroundMark x1="48340" y1="44043" x2="46484" y2="49023"/>
                          <a14:backgroundMark x1="72949" y1="52344" x2="70410" y2="602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688692" y="1994137"/>
              <a:ext cx="2111532" cy="263443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6C721EC2-CD13-0B93-2161-D4E1A8B466DD}"/>
              </a:ext>
            </a:extLst>
          </p:cNvPr>
          <p:cNvGrpSpPr/>
          <p:nvPr/>
        </p:nvGrpSpPr>
        <p:grpSpPr>
          <a:xfrm>
            <a:off x="3785253" y="1723651"/>
            <a:ext cx="3282588" cy="2875440"/>
            <a:chOff x="4132536" y="2135932"/>
            <a:chExt cx="3282588" cy="2875440"/>
          </a:xfrm>
          <a:effectLst>
            <a:glow rad="127000">
              <a:schemeClr val="bg1"/>
            </a:glow>
          </a:effectLst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BA6576B8-4202-3A62-B22F-87E36BEA3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32536" y="2219162"/>
              <a:ext cx="2798307" cy="2792210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1B8F54CB-72D5-EF30-F9E9-6A7A896D799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99240" y="2135932"/>
              <a:ext cx="2415884" cy="241588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1B65C2AD-C962-EB0D-57AC-41F3B9E86DA3}"/>
              </a:ext>
            </a:extLst>
          </p:cNvPr>
          <p:cNvGrpSpPr/>
          <p:nvPr/>
        </p:nvGrpSpPr>
        <p:grpSpPr>
          <a:xfrm>
            <a:off x="6708160" y="3728388"/>
            <a:ext cx="3564795" cy="3269948"/>
            <a:chOff x="6015165" y="3840263"/>
            <a:chExt cx="3564795" cy="3269948"/>
          </a:xfrm>
          <a:effectLst>
            <a:glow rad="127000">
              <a:schemeClr val="bg1"/>
            </a:glow>
          </a:effectLst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7BF8DF0B-E076-9C8E-C2A5-B15C99D0E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5165" y="4316211"/>
              <a:ext cx="2794000" cy="2794000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DE8EF1D1-B5C3-62AF-031C-DB586054D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85961" y="3840263"/>
              <a:ext cx="2793999" cy="306682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38979CF9-A8A3-CC2A-41BA-CB898632FA67}"/>
              </a:ext>
            </a:extLst>
          </p:cNvPr>
          <p:cNvGrpSpPr/>
          <p:nvPr/>
        </p:nvGrpSpPr>
        <p:grpSpPr>
          <a:xfrm>
            <a:off x="3977007" y="3344384"/>
            <a:ext cx="4034547" cy="3420302"/>
            <a:chOff x="2988660" y="3689909"/>
            <a:chExt cx="4034547" cy="3420302"/>
          </a:xfrm>
          <a:effectLst>
            <a:glow rad="127000">
              <a:schemeClr val="bg1"/>
            </a:glow>
          </a:effectLst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756118CD-3721-6EF0-25BC-C48B599FB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8660" y="4318001"/>
              <a:ext cx="2798307" cy="2792210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079FC015-8FD1-86A1-98A2-D906BEF58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18295" y="3689909"/>
              <a:ext cx="3404912" cy="340491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9847302D-5D60-DDB7-A0B6-526EC44F4500}"/>
              </a:ext>
            </a:extLst>
          </p:cNvPr>
          <p:cNvGrpSpPr/>
          <p:nvPr/>
        </p:nvGrpSpPr>
        <p:grpSpPr>
          <a:xfrm>
            <a:off x="1201436" y="2972226"/>
            <a:ext cx="3919275" cy="3408047"/>
            <a:chOff x="190353" y="3702164"/>
            <a:chExt cx="3919275" cy="3408047"/>
          </a:xfrm>
          <a:effectLst>
            <a:glow rad="127000">
              <a:schemeClr val="bg1"/>
            </a:glow>
          </a:effectLst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EF9C40AA-0BF5-7511-C14A-D0700D1F5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0353" y="4318001"/>
              <a:ext cx="2798307" cy="2792210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974D7179-37C9-0617-B94B-ADBAE7438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0321" y="3702164"/>
              <a:ext cx="3269307" cy="326930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54B80C27-2CAC-5DC2-4EA2-70D2A12074B7}"/>
              </a:ext>
            </a:extLst>
          </p:cNvPr>
          <p:cNvGrpSpPr/>
          <p:nvPr/>
        </p:nvGrpSpPr>
        <p:grpSpPr>
          <a:xfrm>
            <a:off x="1029099" y="-329517"/>
            <a:ext cx="3740653" cy="3341166"/>
            <a:chOff x="1029099" y="-329517"/>
            <a:chExt cx="3740653" cy="3341166"/>
          </a:xfrm>
          <a:effectLst>
            <a:glow>
              <a:schemeClr val="bg1"/>
            </a:glow>
          </a:effectLst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11F6009D-F2A4-F18C-B7DB-E8BF8302C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029099" y="186265"/>
              <a:ext cx="2353735" cy="2353735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9AAB2565-86F0-7A3B-12CF-7AB323E3D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28586" y="-329517"/>
              <a:ext cx="3341166" cy="334116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55272B73-9BAF-84AF-F563-2C358255245C}"/>
              </a:ext>
            </a:extLst>
          </p:cNvPr>
          <p:cNvGrpSpPr/>
          <p:nvPr/>
        </p:nvGrpSpPr>
        <p:grpSpPr>
          <a:xfrm>
            <a:off x="-383284" y="-579772"/>
            <a:ext cx="4773882" cy="4228730"/>
            <a:chOff x="84889" y="-750378"/>
            <a:chExt cx="4773882" cy="4228730"/>
          </a:xfrm>
        </p:grpSpPr>
        <p:sp>
          <p:nvSpPr>
            <p:cNvPr id="38" name="Прямоугольник: скругленные углы 37">
              <a:extLst>
                <a:ext uri="{FF2B5EF4-FFF2-40B4-BE49-F238E27FC236}">
                  <a16:creationId xmlns:a16="http://schemas.microsoft.com/office/drawing/2014/main" id="{CA5F68D8-EA35-F36B-1CB4-50B0991E1F11}"/>
                </a:ext>
              </a:extLst>
            </p:cNvPr>
            <p:cNvSpPr/>
            <p:nvPr/>
          </p:nvSpPr>
          <p:spPr>
            <a:xfrm>
              <a:off x="1152247" y="477727"/>
              <a:ext cx="3259686" cy="1819276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>
                    <a:schemeClr val="accent1">
                      <a:alpha val="82000"/>
                    </a:schemeClr>
                  </a:glow>
                </a:effectLst>
              </a:endParaRPr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B345A057-8966-63B2-A9EA-FFE980DEF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889" y="-750378"/>
              <a:ext cx="4228730" cy="4228730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CBF63DBE-F268-2EEC-3DD3-999C32F64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84722" y="-64293"/>
              <a:ext cx="2574049" cy="2965441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28E53E10-539B-0ABA-B5F4-EE68564555FC}"/>
              </a:ext>
            </a:extLst>
          </p:cNvPr>
          <p:cNvGrpSpPr/>
          <p:nvPr/>
        </p:nvGrpSpPr>
        <p:grpSpPr>
          <a:xfrm>
            <a:off x="-398944" y="-538117"/>
            <a:ext cx="4704576" cy="4245628"/>
            <a:chOff x="140362" y="456189"/>
            <a:chExt cx="4704576" cy="4245628"/>
          </a:xfrm>
        </p:grpSpPr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B3274911-67CB-00AC-4D0A-7FB54E895F4F}"/>
                </a:ext>
              </a:extLst>
            </p:cNvPr>
            <p:cNvSpPr/>
            <p:nvPr/>
          </p:nvSpPr>
          <p:spPr>
            <a:xfrm>
              <a:off x="1207306" y="1658260"/>
              <a:ext cx="3259686" cy="1819276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2EFEE164-AFC3-1E81-47D6-FCA763757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0362" y="456189"/>
              <a:ext cx="4245628" cy="4245628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BC325558-EF2D-29C5-E262-6AF137856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61195" y="1016462"/>
              <a:ext cx="2383743" cy="3199155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D0EBAF72-683F-6CE0-70E0-AB123FE0BEE7}"/>
              </a:ext>
            </a:extLst>
          </p:cNvPr>
          <p:cNvGrpSpPr/>
          <p:nvPr/>
        </p:nvGrpSpPr>
        <p:grpSpPr>
          <a:xfrm>
            <a:off x="-413334" y="-538117"/>
            <a:ext cx="5246006" cy="4311802"/>
            <a:chOff x="56452" y="-727126"/>
            <a:chExt cx="5246006" cy="4311802"/>
          </a:xfrm>
        </p:grpSpPr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EDE66372-48A7-B8B4-1804-B84EBA6E95DC}"/>
                </a:ext>
              </a:extLst>
            </p:cNvPr>
            <p:cNvSpPr/>
            <p:nvPr/>
          </p:nvSpPr>
          <p:spPr>
            <a:xfrm>
              <a:off x="1105402" y="456048"/>
              <a:ext cx="3302965" cy="1868568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78DBC95-1BF7-26E5-610E-8C2BDD1E86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452" y="-727126"/>
              <a:ext cx="4311802" cy="4311802"/>
            </a:xfrm>
            <a:prstGeom prst="rect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81D4743C-52E4-6BDA-83B7-8AB7177176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93572" y="-544176"/>
              <a:ext cx="3608886" cy="3988575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F0191056-CC4D-D61B-9797-826CB55E1D41}"/>
              </a:ext>
            </a:extLst>
          </p:cNvPr>
          <p:cNvGrpSpPr/>
          <p:nvPr/>
        </p:nvGrpSpPr>
        <p:grpSpPr>
          <a:xfrm>
            <a:off x="-462495" y="-523597"/>
            <a:ext cx="5034774" cy="4228730"/>
            <a:chOff x="-57872" y="-693700"/>
            <a:chExt cx="5034774" cy="4228730"/>
          </a:xfrm>
        </p:grpSpPr>
        <p:sp>
          <p:nvSpPr>
            <p:cNvPr id="54" name="Прямоугольник: скругленные углы 53">
              <a:extLst>
                <a:ext uri="{FF2B5EF4-FFF2-40B4-BE49-F238E27FC236}">
                  <a16:creationId xmlns:a16="http://schemas.microsoft.com/office/drawing/2014/main" id="{B1B058B4-C9CB-CF43-3FE7-57E782F48922}"/>
                </a:ext>
              </a:extLst>
            </p:cNvPr>
            <p:cNvSpPr/>
            <p:nvPr/>
          </p:nvSpPr>
          <p:spPr>
            <a:xfrm>
              <a:off x="1038631" y="410743"/>
              <a:ext cx="3404897" cy="1921716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10B2CE0A-56B4-3B66-9C41-BE0AEBE56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57872" y="-693700"/>
              <a:ext cx="4228730" cy="4228730"/>
            </a:xfrm>
            <a:prstGeom prst="rect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B9CE101D-C9D7-D827-C3D5-287463369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49604" y="-75432"/>
              <a:ext cx="3027298" cy="3027298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42411007-9FE4-B7D8-92B6-D823B0B88027}"/>
              </a:ext>
            </a:extLst>
          </p:cNvPr>
          <p:cNvGrpSpPr/>
          <p:nvPr/>
        </p:nvGrpSpPr>
        <p:grpSpPr>
          <a:xfrm>
            <a:off x="-342921" y="-547666"/>
            <a:ext cx="5520008" cy="4192536"/>
            <a:chOff x="93353" y="-664564"/>
            <a:chExt cx="5520008" cy="4192536"/>
          </a:xfrm>
        </p:grpSpPr>
        <p:sp>
          <p:nvSpPr>
            <p:cNvPr id="57" name="Прямоугольник: скругленные углы 56">
              <a:extLst>
                <a:ext uri="{FF2B5EF4-FFF2-40B4-BE49-F238E27FC236}">
                  <a16:creationId xmlns:a16="http://schemas.microsoft.com/office/drawing/2014/main" id="{000CD748-CD91-149D-ACE9-03842FE29596}"/>
                </a:ext>
              </a:extLst>
            </p:cNvPr>
            <p:cNvSpPr/>
            <p:nvPr/>
          </p:nvSpPr>
          <p:spPr>
            <a:xfrm>
              <a:off x="1067838" y="461963"/>
              <a:ext cx="3420071" cy="1920190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A6112B0F-DF3D-66E4-1C16-736BC53E9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353" y="-664564"/>
              <a:ext cx="4095083" cy="4095083"/>
            </a:xfrm>
            <a:prstGeom prst="rect">
              <a:avLst/>
            </a:prstGeom>
          </p:spPr>
        </p:pic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6C10CE9B-33F7-596B-8F35-A532C4A59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51726" y="-633663"/>
              <a:ext cx="4161635" cy="4161635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321014A6-6771-9EA0-AC0F-66367381C5D0}"/>
              </a:ext>
            </a:extLst>
          </p:cNvPr>
          <p:cNvGrpSpPr/>
          <p:nvPr/>
        </p:nvGrpSpPr>
        <p:grpSpPr>
          <a:xfrm>
            <a:off x="-305197" y="-412729"/>
            <a:ext cx="5330923" cy="4030152"/>
            <a:chOff x="106587" y="-564333"/>
            <a:chExt cx="5330923" cy="4030152"/>
          </a:xfrm>
        </p:grpSpPr>
        <p:sp>
          <p:nvSpPr>
            <p:cNvPr id="60" name="Прямоугольник: скругленные углы 59">
              <a:extLst>
                <a:ext uri="{FF2B5EF4-FFF2-40B4-BE49-F238E27FC236}">
                  <a16:creationId xmlns:a16="http://schemas.microsoft.com/office/drawing/2014/main" id="{C55E76D1-B225-381C-E2DC-125B0AB5A26B}"/>
                </a:ext>
              </a:extLst>
            </p:cNvPr>
            <p:cNvSpPr/>
            <p:nvPr/>
          </p:nvSpPr>
          <p:spPr>
            <a:xfrm>
              <a:off x="1067189" y="435220"/>
              <a:ext cx="3430533" cy="1916243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EF44CFD0-0908-A237-86C5-EF08C5587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6587" y="-564333"/>
              <a:ext cx="4030152" cy="4030152"/>
            </a:xfrm>
            <a:prstGeom prst="rect">
              <a:avLst/>
            </a:prstGeom>
          </p:spPr>
        </p:pic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C154E10C-CBB1-8ED6-114D-A2CB16E97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45437" y="-428571"/>
              <a:ext cx="3792073" cy="3792073"/>
            </a:xfrm>
            <a:prstGeom prst="rect">
              <a:avLst/>
            </a:prstGeom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C9C37CA8-86C2-B7E7-2CED-0237C6FA4A7E}"/>
              </a:ext>
            </a:extLst>
          </p:cNvPr>
          <p:cNvGrpSpPr/>
          <p:nvPr/>
        </p:nvGrpSpPr>
        <p:grpSpPr>
          <a:xfrm>
            <a:off x="5003659" y="536603"/>
            <a:ext cx="6007405" cy="5688651"/>
            <a:chOff x="4884480" y="1243769"/>
            <a:chExt cx="6007405" cy="5688651"/>
          </a:xfrm>
          <a:effectLst>
            <a:glow rad="127000">
              <a:schemeClr val="bg1"/>
            </a:glow>
          </a:effectLst>
        </p:grpSpPr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AD87F591-EFBE-D051-20CF-8CD4B0A29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84480" y="1530249"/>
              <a:ext cx="5402171" cy="5402171"/>
            </a:xfrm>
            <a:prstGeom prst="rect">
              <a:avLst/>
            </a:prstGeom>
          </p:spPr>
        </p:pic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CA275011-620A-28E5-0284-EE5F47F0C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44121" y="1243769"/>
              <a:ext cx="3647764" cy="364776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C25CBB0B-1E6E-9213-FCA9-169E6EC030D4}"/>
              </a:ext>
            </a:extLst>
          </p:cNvPr>
          <p:cNvGrpSpPr/>
          <p:nvPr/>
        </p:nvGrpSpPr>
        <p:grpSpPr>
          <a:xfrm>
            <a:off x="771806" y="-58425"/>
            <a:ext cx="3449522" cy="2688972"/>
            <a:chOff x="112001" y="-1487"/>
            <a:chExt cx="3449522" cy="2688972"/>
          </a:xfrm>
          <a:effectLst>
            <a:glow rad="127000">
              <a:schemeClr val="bg1"/>
            </a:glow>
          </a:effectLst>
        </p:grpSpPr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04E78D88-5011-63A5-9605-D4D91EBF94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2001" y="325123"/>
              <a:ext cx="2362362" cy="2362362"/>
            </a:xfrm>
            <a:prstGeom prst="rect">
              <a:avLst/>
            </a:prstGeom>
          </p:spPr>
        </p:pic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CD503074-9576-BE35-41B4-38ABEE229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0498" y="-1487"/>
              <a:ext cx="2591025" cy="2591025"/>
            </a:xfrm>
            <a:prstGeom prst="rect">
              <a:avLst/>
            </a:prstGeom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2322B07B-33B0-B77A-6275-31745071086F}"/>
              </a:ext>
            </a:extLst>
          </p:cNvPr>
          <p:cNvGrpSpPr/>
          <p:nvPr/>
        </p:nvGrpSpPr>
        <p:grpSpPr>
          <a:xfrm>
            <a:off x="778424" y="-19039"/>
            <a:ext cx="3304671" cy="2893318"/>
            <a:chOff x="126517" y="68200"/>
            <a:chExt cx="3304671" cy="2893318"/>
          </a:xfrm>
          <a:effectLst>
            <a:glow>
              <a:schemeClr val="bg1"/>
            </a:glow>
          </a:effectLst>
        </p:grpSpPr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2968CC9A-71F0-A21C-1B75-02449847A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6517" y="332133"/>
              <a:ext cx="2365453" cy="2365453"/>
            </a:xfrm>
            <a:prstGeom prst="rect">
              <a:avLst/>
            </a:prstGeom>
          </p:spPr>
        </p:pic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B91F85D3-9056-76CD-A193-8F8C39A49B3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47445" y="68200"/>
              <a:ext cx="2383743" cy="289331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386B15F6-60D2-56F6-616F-18C1AA80D939}"/>
              </a:ext>
            </a:extLst>
          </p:cNvPr>
          <p:cNvGrpSpPr/>
          <p:nvPr/>
        </p:nvGrpSpPr>
        <p:grpSpPr>
          <a:xfrm>
            <a:off x="444338" y="3477446"/>
            <a:ext cx="4401374" cy="3725889"/>
            <a:chOff x="846459" y="3382642"/>
            <a:chExt cx="4401374" cy="3725889"/>
          </a:xfrm>
        </p:grpSpPr>
        <p:sp>
          <p:nvSpPr>
            <p:cNvPr id="79" name="Прямоугольник: скругленные углы 78">
              <a:extLst>
                <a:ext uri="{FF2B5EF4-FFF2-40B4-BE49-F238E27FC236}">
                  <a16:creationId xmlns:a16="http://schemas.microsoft.com/office/drawing/2014/main" id="{4954BB68-A12A-5592-AE72-790B49BE3B03}"/>
                </a:ext>
              </a:extLst>
            </p:cNvPr>
            <p:cNvSpPr/>
            <p:nvPr/>
          </p:nvSpPr>
          <p:spPr>
            <a:xfrm>
              <a:off x="972016" y="4300105"/>
              <a:ext cx="3377106" cy="1854650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68BC0544-894A-0B18-0C20-F67801BF8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21944" y="3382642"/>
              <a:ext cx="3725889" cy="3725889"/>
            </a:xfrm>
            <a:prstGeom prst="rect">
              <a:avLst/>
            </a:prstGeom>
          </p:spPr>
        </p:pic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id="{2F56CF6C-B213-3F31-76E2-6EDDB6DBE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6459" y="3849104"/>
              <a:ext cx="2590214" cy="2792963"/>
            </a:xfrm>
            <a:prstGeom prst="rect">
              <a:avLst/>
            </a:prstGeom>
          </p:spPr>
        </p:pic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AFA186F6-014A-39B0-7F96-F01EE35BB5FF}"/>
              </a:ext>
            </a:extLst>
          </p:cNvPr>
          <p:cNvGrpSpPr/>
          <p:nvPr/>
        </p:nvGrpSpPr>
        <p:grpSpPr>
          <a:xfrm>
            <a:off x="241063" y="3581632"/>
            <a:ext cx="4575622" cy="3681564"/>
            <a:chOff x="513679" y="3461675"/>
            <a:chExt cx="4575622" cy="3681564"/>
          </a:xfrm>
        </p:grpSpPr>
        <p:sp>
          <p:nvSpPr>
            <p:cNvPr id="88" name="Прямоугольник: скругленные углы 87">
              <a:extLst>
                <a:ext uri="{FF2B5EF4-FFF2-40B4-BE49-F238E27FC236}">
                  <a16:creationId xmlns:a16="http://schemas.microsoft.com/office/drawing/2014/main" id="{FDE58AFA-552F-5DE1-BE73-415B69B39CFB}"/>
                </a:ext>
              </a:extLst>
            </p:cNvPr>
            <p:cNvSpPr/>
            <p:nvPr/>
          </p:nvSpPr>
          <p:spPr>
            <a:xfrm>
              <a:off x="852444" y="4300105"/>
              <a:ext cx="3544673" cy="1870696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30C1BD10-8C69-6B43-2CDE-2FAC2B965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07737" y="3461675"/>
              <a:ext cx="3681564" cy="3681564"/>
            </a:xfrm>
            <a:prstGeom prst="rect">
              <a:avLst/>
            </a:prstGeom>
          </p:spPr>
        </p:pic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id="{6375EACB-EE4D-C891-72C2-C0D426807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3679" y="3801607"/>
              <a:ext cx="2807053" cy="2983501"/>
            </a:xfrm>
            <a:prstGeom prst="rect">
              <a:avLst/>
            </a:prstGeom>
          </p:spPr>
        </p:pic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71D3DD6C-DEDA-F72B-451A-F7135CC8CA96}"/>
              </a:ext>
            </a:extLst>
          </p:cNvPr>
          <p:cNvGrpSpPr/>
          <p:nvPr/>
        </p:nvGrpSpPr>
        <p:grpSpPr>
          <a:xfrm>
            <a:off x="733735" y="22651"/>
            <a:ext cx="3320454" cy="2648386"/>
            <a:chOff x="97476" y="92904"/>
            <a:chExt cx="3320454" cy="2648386"/>
          </a:xfrm>
          <a:effectLst>
            <a:glow>
              <a:schemeClr val="bg1"/>
            </a:glow>
          </a:effectLst>
        </p:grpSpPr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028336DC-0827-689D-77F3-595F5E578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476" y="319411"/>
              <a:ext cx="2365453" cy="2365453"/>
            </a:xfrm>
            <a:prstGeom prst="rect">
              <a:avLst/>
            </a:prstGeom>
          </p:spPr>
        </p:pic>
        <p:pic>
          <p:nvPicPr>
            <p:cNvPr id="92" name="Рисунок 91">
              <a:extLst>
                <a:ext uri="{FF2B5EF4-FFF2-40B4-BE49-F238E27FC236}">
                  <a16:creationId xmlns:a16="http://schemas.microsoft.com/office/drawing/2014/main" id="{266A4925-300A-AF3F-CE2B-FFD8DDB1C7B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9544" y="92904"/>
              <a:ext cx="2648386" cy="264838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30BA8EA3-0C9E-5D36-FD35-C2001AE86244}"/>
              </a:ext>
            </a:extLst>
          </p:cNvPr>
          <p:cNvGrpSpPr/>
          <p:nvPr/>
        </p:nvGrpSpPr>
        <p:grpSpPr>
          <a:xfrm>
            <a:off x="450443" y="3546384"/>
            <a:ext cx="4361574" cy="3620284"/>
            <a:chOff x="823652" y="3471731"/>
            <a:chExt cx="4361574" cy="3620284"/>
          </a:xfrm>
        </p:grpSpPr>
        <p:sp>
          <p:nvSpPr>
            <p:cNvPr id="94" name="Прямоугольник: скругленные углы 93">
              <a:extLst>
                <a:ext uri="{FF2B5EF4-FFF2-40B4-BE49-F238E27FC236}">
                  <a16:creationId xmlns:a16="http://schemas.microsoft.com/office/drawing/2014/main" id="{67658064-C30D-E50F-333F-3A4D534C8692}"/>
                </a:ext>
              </a:extLst>
            </p:cNvPr>
            <p:cNvSpPr/>
            <p:nvPr/>
          </p:nvSpPr>
          <p:spPr>
            <a:xfrm>
              <a:off x="951713" y="4336876"/>
              <a:ext cx="3589160" cy="1854650"/>
            </a:xfrm>
            <a:prstGeom prst="roundRect">
              <a:avLst/>
            </a:prstGeom>
            <a:solidFill>
              <a:schemeClr val="lt1">
                <a:alpha val="80000"/>
              </a:schemeClr>
            </a:solidFill>
            <a:effectLst>
              <a:glow>
                <a:schemeClr val="accent1">
                  <a:alpha val="9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B46E290F-8CA5-0C27-6149-513765AAC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64942" y="3471731"/>
              <a:ext cx="3620284" cy="3620284"/>
            </a:xfrm>
            <a:prstGeom prst="rect">
              <a:avLst/>
            </a:prstGeom>
          </p:spPr>
        </p:pic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0BBFC747-7D01-2A42-7712-075D01493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23652" y="3962583"/>
              <a:ext cx="2579103" cy="2579103"/>
            </a:xfrm>
            <a:prstGeom prst="rect">
              <a:avLst/>
            </a:prstGeom>
          </p:spPr>
        </p:pic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348269E7-EEFE-8A4D-1AE9-3B9B2AB04C13}"/>
              </a:ext>
            </a:extLst>
          </p:cNvPr>
          <p:cNvGrpSpPr/>
          <p:nvPr/>
        </p:nvGrpSpPr>
        <p:grpSpPr>
          <a:xfrm>
            <a:off x="746966" y="-564796"/>
            <a:ext cx="3582914" cy="3484711"/>
            <a:chOff x="361752" y="-3454143"/>
            <a:chExt cx="3582914" cy="3484711"/>
          </a:xfrm>
          <a:effectLst>
            <a:glow>
              <a:schemeClr val="bg1"/>
            </a:glow>
          </a:effectLst>
        </p:grpSpPr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384C0220-1922-FDCC-9E2E-023B1F38A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1752" y="-2634337"/>
              <a:ext cx="2365453" cy="2365453"/>
            </a:xfrm>
            <a:prstGeom prst="rect">
              <a:avLst/>
            </a:prstGeom>
          </p:spPr>
        </p:pic>
        <p:pic>
          <p:nvPicPr>
            <p:cNvPr id="98" name="Рисунок 97">
              <a:extLst>
                <a:ext uri="{FF2B5EF4-FFF2-40B4-BE49-F238E27FC236}">
                  <a16:creationId xmlns:a16="http://schemas.microsoft.com/office/drawing/2014/main" id="{A39779BB-5813-1177-B493-633FD8529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3301" y="-3454143"/>
              <a:ext cx="3091365" cy="348471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5CAA8BC9-E65D-3CC5-BB7C-399C48489D74}"/>
              </a:ext>
            </a:extLst>
          </p:cNvPr>
          <p:cNvGrpSpPr/>
          <p:nvPr/>
        </p:nvGrpSpPr>
        <p:grpSpPr>
          <a:xfrm>
            <a:off x="184256" y="3332697"/>
            <a:ext cx="4832665" cy="3913668"/>
            <a:chOff x="531865" y="3277208"/>
            <a:chExt cx="4832665" cy="3913668"/>
          </a:xfrm>
        </p:grpSpPr>
        <p:sp>
          <p:nvSpPr>
            <p:cNvPr id="100" name="Прямоугольник: скругленные углы 99">
              <a:extLst>
                <a:ext uri="{FF2B5EF4-FFF2-40B4-BE49-F238E27FC236}">
                  <a16:creationId xmlns:a16="http://schemas.microsoft.com/office/drawing/2014/main" id="{2C2E669D-9B9B-087B-FE10-E012687D899D}"/>
                </a:ext>
              </a:extLst>
            </p:cNvPr>
            <p:cNvSpPr/>
            <p:nvPr/>
          </p:nvSpPr>
          <p:spPr>
            <a:xfrm>
              <a:off x="937528" y="4278903"/>
              <a:ext cx="3599629" cy="1908866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D728309D-E85D-BC2F-B9F8-5350345F3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70831" y="3297177"/>
              <a:ext cx="3893699" cy="3893699"/>
            </a:xfrm>
            <a:prstGeom prst="rect">
              <a:avLst/>
            </a:prstGeom>
          </p:spPr>
        </p:pic>
        <p:pic>
          <p:nvPicPr>
            <p:cNvPr id="101" name="Рисунок 100">
              <a:extLst>
                <a:ext uri="{FF2B5EF4-FFF2-40B4-BE49-F238E27FC236}">
                  <a16:creationId xmlns:a16="http://schemas.microsoft.com/office/drawing/2014/main" id="{7AD9D20C-9D2A-85DC-E151-6252FDD93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1865" y="3277208"/>
              <a:ext cx="3101915" cy="3893699"/>
            </a:xfrm>
            <a:prstGeom prst="rect">
              <a:avLst/>
            </a:prstGeom>
          </p:spPr>
        </p:pic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859A06DA-7C7E-8408-EF70-17E7593D4772}"/>
              </a:ext>
            </a:extLst>
          </p:cNvPr>
          <p:cNvGrpSpPr/>
          <p:nvPr/>
        </p:nvGrpSpPr>
        <p:grpSpPr>
          <a:xfrm>
            <a:off x="714715" y="-718300"/>
            <a:ext cx="4164622" cy="3847964"/>
            <a:chOff x="838755" y="-3281495"/>
            <a:chExt cx="4164622" cy="3847964"/>
          </a:xfrm>
          <a:effectLst>
            <a:glow>
              <a:schemeClr val="bg1"/>
            </a:glow>
          </a:effectLst>
        </p:grpSpPr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684754CD-8279-9C80-0315-4B0194A3F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8755" y="-2282832"/>
              <a:ext cx="2365453" cy="2365453"/>
            </a:xfrm>
            <a:prstGeom prst="rect">
              <a:avLst/>
            </a:prstGeom>
          </p:spPr>
        </p:pic>
        <p:pic>
          <p:nvPicPr>
            <p:cNvPr id="104" name="Рисунок 103">
              <a:extLst>
                <a:ext uri="{FF2B5EF4-FFF2-40B4-BE49-F238E27FC236}">
                  <a16:creationId xmlns:a16="http://schemas.microsoft.com/office/drawing/2014/main" id="{29B44789-431C-586F-F6B4-B475D72C1A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55413" y="-3281495"/>
              <a:ext cx="3847964" cy="384796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08" name="Группа 107">
            <a:extLst>
              <a:ext uri="{FF2B5EF4-FFF2-40B4-BE49-F238E27FC236}">
                <a16:creationId xmlns:a16="http://schemas.microsoft.com/office/drawing/2014/main" id="{B0F7B633-C3A1-B0FC-1B77-F288B2B2322C}"/>
              </a:ext>
            </a:extLst>
          </p:cNvPr>
          <p:cNvGrpSpPr/>
          <p:nvPr/>
        </p:nvGrpSpPr>
        <p:grpSpPr>
          <a:xfrm>
            <a:off x="93984" y="3488071"/>
            <a:ext cx="4812843" cy="3681564"/>
            <a:chOff x="452851" y="3416281"/>
            <a:chExt cx="4812843" cy="3681564"/>
          </a:xfrm>
        </p:grpSpPr>
        <p:sp>
          <p:nvSpPr>
            <p:cNvPr id="106" name="Прямоугольник: скругленные углы 105">
              <a:extLst>
                <a:ext uri="{FF2B5EF4-FFF2-40B4-BE49-F238E27FC236}">
                  <a16:creationId xmlns:a16="http://schemas.microsoft.com/office/drawing/2014/main" id="{44EC3CAD-36A0-BE7B-CEFE-9BE37CC9B6B4}"/>
                </a:ext>
              </a:extLst>
            </p:cNvPr>
            <p:cNvSpPr/>
            <p:nvPr/>
          </p:nvSpPr>
          <p:spPr>
            <a:xfrm>
              <a:off x="937528" y="4299309"/>
              <a:ext cx="3638115" cy="1904276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C3A120D6-B1DD-81A9-1258-E4DA22B5F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84130" y="3416281"/>
              <a:ext cx="3681564" cy="3681564"/>
            </a:xfrm>
            <a:prstGeom prst="rect">
              <a:avLst/>
            </a:prstGeom>
          </p:spPr>
        </p:pic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69563738-4639-91AD-9D54-FBDE0C5E5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2851" y="3416281"/>
              <a:ext cx="3356826" cy="3681564"/>
            </a:xfrm>
            <a:prstGeom prst="rect">
              <a:avLst/>
            </a:prstGeom>
          </p:spPr>
        </p:pic>
      </p:grp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511999DA-E4C0-C65E-101C-5B8036BE2D90}"/>
              </a:ext>
            </a:extLst>
          </p:cNvPr>
          <p:cNvGrpSpPr/>
          <p:nvPr/>
        </p:nvGrpSpPr>
        <p:grpSpPr>
          <a:xfrm>
            <a:off x="737532" y="-649117"/>
            <a:ext cx="4044155" cy="3675232"/>
            <a:chOff x="1221005" y="-3242873"/>
            <a:chExt cx="4044155" cy="3675232"/>
          </a:xfrm>
          <a:effectLst>
            <a:glow>
              <a:schemeClr val="bg1"/>
            </a:glow>
          </a:effectLst>
        </p:grpSpPr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5534F5B3-9453-8A49-9C64-D59591A4D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21005" y="-2353632"/>
              <a:ext cx="2365453" cy="2365453"/>
            </a:xfrm>
            <a:prstGeom prst="rect">
              <a:avLst/>
            </a:prstGeom>
          </p:spPr>
        </p:pic>
        <p:pic>
          <p:nvPicPr>
            <p:cNvPr id="110" name="Рисунок 109">
              <a:extLst>
                <a:ext uri="{FF2B5EF4-FFF2-40B4-BE49-F238E27FC236}">
                  <a16:creationId xmlns:a16="http://schemas.microsoft.com/office/drawing/2014/main" id="{6945F9DB-8B96-D179-4FA7-E0D546611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89928" y="-3242873"/>
              <a:ext cx="3675232" cy="367523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id="{597C2030-0047-50DA-DEEA-206CB482FCD0}"/>
              </a:ext>
            </a:extLst>
          </p:cNvPr>
          <p:cNvGrpSpPr/>
          <p:nvPr/>
        </p:nvGrpSpPr>
        <p:grpSpPr>
          <a:xfrm>
            <a:off x="-198406" y="3396001"/>
            <a:ext cx="5404181" cy="3960724"/>
            <a:chOff x="181996" y="3321974"/>
            <a:chExt cx="5404181" cy="3960724"/>
          </a:xfrm>
        </p:grpSpPr>
        <p:sp>
          <p:nvSpPr>
            <p:cNvPr id="112" name="Прямоугольник: скругленные углы 111">
              <a:extLst>
                <a:ext uri="{FF2B5EF4-FFF2-40B4-BE49-F238E27FC236}">
                  <a16:creationId xmlns:a16="http://schemas.microsoft.com/office/drawing/2014/main" id="{8D1D696B-9EDA-2A10-ACC0-6689A9BD3193}"/>
                </a:ext>
              </a:extLst>
            </p:cNvPr>
            <p:cNvSpPr/>
            <p:nvPr/>
          </p:nvSpPr>
          <p:spPr>
            <a:xfrm>
              <a:off x="968703" y="4299309"/>
              <a:ext cx="3638115" cy="1888459"/>
            </a:xfrm>
            <a:prstGeom prst="roundRect">
              <a:avLst/>
            </a:prstGeom>
            <a:solidFill>
              <a:schemeClr val="lt1">
                <a:alpha val="80000"/>
              </a:schemeClr>
            </a:solidFill>
            <a:effectLst>
              <a:glow>
                <a:schemeClr val="accent1">
                  <a:alpha val="8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id="{3521499F-3B6D-725E-1638-AB1DE0AAE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25453" y="3321974"/>
              <a:ext cx="3960724" cy="3960724"/>
            </a:xfrm>
            <a:prstGeom prst="rect">
              <a:avLst/>
            </a:prstGeom>
          </p:spPr>
        </p:pic>
        <p:pic>
          <p:nvPicPr>
            <p:cNvPr id="113" name="Рисунок 112">
              <a:extLst>
                <a:ext uri="{FF2B5EF4-FFF2-40B4-BE49-F238E27FC236}">
                  <a16:creationId xmlns:a16="http://schemas.microsoft.com/office/drawing/2014/main" id="{7B318039-7D62-4140-E84A-ABBF9FB3D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1996" y="3373914"/>
              <a:ext cx="3856844" cy="3856844"/>
            </a:xfrm>
            <a:prstGeom prst="rect">
              <a:avLst/>
            </a:prstGeom>
          </p:spPr>
        </p:pic>
      </p:grpSp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F3693F8B-793B-2C33-0FBD-3E7FF9454A13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549" y="-629150"/>
            <a:ext cx="4076857" cy="420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9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00416 L -6.25E-7 -0.00393 L 0.00599 -0.00324 C 0.0082 -0.00023 0.00794 0.00903 0.00885 0.01366 C 0.00925 0.01528 0.0099 0.01644 0.01042 0.01806 C 0.01094 0.02107 0.0112 0.02454 0.01185 0.02686 C 0.01224 0.02871 0.01289 0.0301 0.01328 0.03172 C 0.01367 0.03334 0.01419 0.03565 0.01471 0.03774 C 0.01706 0.06158 0.01341 0.02454 0.01693 0.05556 C 0.01732 0.06088 0.01706 0.06644 0.01823 0.07061 C 0.01862 0.07246 0.01927 0.07362 0.01966 0.07547 C 0.02122 0.08195 0.02122 0.08519 0.02331 0.09051 C 0.02383 0.09167 0.02461 0.09375 0.02552 0.09468 C 0.02656 0.09607 0.03307 0.09769 0.0332 0.09838 C 0.04102 0.09422 0.04232 0.09653 0.04753 0.08727 L 0.05612 0.07246 C 0.05755 0.07014 0.05977 0.06621 0.05977 0.06644 C 0.06302 0.05348 0.05938 0.06551 0.06354 0.05718 C 0.06445 0.05463 0.06524 0.05186 0.06615 0.04954 C 0.06953 0.04213 0.06888 0.04445 0.07266 0.03774 C 0.07344 0.03612 0.07422 0.03496 0.075 0.03288 C 0.07539 0.03195 0.07565 0.02963 0.07617 0.02871 C 0.07695 0.02755 0.0776 0.02755 0.07852 0.02686 C 0.08125 0.02801 0.08385 0.02801 0.08633 0.0301 C 0.08932 0.03264 0.09505 0.04075 0.09505 0.04098 C 0.09544 0.04213 0.09583 0.04375 0.09635 0.04514 C 0.09818 0.04862 0.10117 0.05417 0.10378 0.05718 C 0.10417 0.05903 0.10443 0.06158 0.10495 0.0632 C 0.10651 0.06737 0.11146 0.07315 0.11354 0.07547 C 0.11445 0.07639 0.1155 0.07639 0.11654 0.07663 C 0.11823 0.07755 0.11979 0.07894 0.12149 0.07963 C 0.13399 0.07755 0.13958 0.08125 0.14948 0.06899 C 0.15143 0.0669 0.15274 0.0632 0.15443 0.06042 C 0.15755 0.0544 0.16081 0.04584 0.16315 0.03913 C 0.1651 0.03264 0.16706 0.02547 0.16927 0.01945 C 0.17031 0.01713 0.17162 0.01459 0.1724 0.01204 C 0.17669 -0.00046 0.1776 -0.00648 0.18242 -0.01504 C 0.18425 -0.01851 0.18594 -0.02222 0.18802 -0.02407 C 0.1931 -0.02847 0.1905 -0.02638 0.19675 -0.02847 C 0.20247 -0.02476 0.20378 -0.02476 0.20899 -0.01851 C 0.21042 -0.0162 0.21276 -0.01203 0.21393 -0.00902 C 0.21445 -0.00763 0.21471 -0.00601 0.21537 -0.00416 C 0.21719 -0.00046 0.22018 0.00255 0.22253 0.00417 C 0.22318 0.0051 0.22396 0.00556 0.22461 0.00625 C 0.2306 0.00926 0.23412 0.00834 0.24115 0.00903 C 0.24635 0.00857 0.25143 0.0088 0.2569 0.00741 C 0.2599 0.00695 0.26276 -0.003 0.26419 -0.00601 C 0.26458 -0.0074 0.26484 -0.00925 0.2655 -0.01064 C 0.26628 -0.01226 0.26745 -0.01342 0.26836 -0.01504 C 0.26953 -0.01689 0.27018 -0.01898 0.27109 -0.02083 C 0.27201 -0.02245 0.27331 -0.02407 0.27409 -0.02569 C 0.27682 -0.03032 0.27617 -0.03171 0.27969 -0.03472 C 0.29453 -0.04652 0.27956 -0.03148 0.28841 -0.04004 C 0.29662 -0.0375 0.29349 -0.03773 0.2974 -0.03773 L 0.2974 -0.0375 " pathEditMode="relative" rAng="0" ptsTypes="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70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739 -0.0375 L 0.29739 -0.03727 C 0.29791 -0.03264 0.29869 -0.02755 0.29935 -0.02222 C 0.3 -0.01783 0.29935 -0.01227 0.30091 -0.00834 C 0.30156 -0.00648 0.30247 -0.00463 0.30312 -0.00278 C 0.30377 -0.00047 0.30442 0.00208 0.30534 0.0044 C 0.3082 0.0125 0.30976 0.01805 0.31471 0.02245 C 0.32057 0.02778 0.32539 0.02685 0.33164 0.02824 C 0.33893 0.02986 0.34622 0.03171 0.35364 0.03356 C 0.35664 0.04236 0.35859 0.04629 0.35364 0.0618 C 0.34752 0.08032 0.33867 0.08541 0.3302 0.09676 C 0.32734 0.10069 0.32474 0.10532 0.322 0.10949 C 0.32109 0.11342 0.31979 0.11643 0.31927 0.1206 C 0.31666 0.13773 0.31614 0.14953 0.31849 0.1669 C 0.31914 0.17222 0.3207 0.17662 0.322 0.18125 C 0.32291 0.18356 0.32578 0.19051 0.32799 0.19213 C 0.33164 0.19467 0.33932 0.19676 0.34257 0.19791 C 0.34492 0.19699 0.34765 0.19722 0.34987 0.1949 C 0.35208 0.19282 0.35455 0.18518 0.35208 0.18125 C 0.3513 0.17916 0.34974 0.18009 0.34843 0.17963 C 0.34726 0.18217 0.3457 0.18356 0.34479 0.18657 C 0.34075 0.20115 0.34609 0.23495 0.347 0.2412 C 0.34909 0.25532 0.35403 0.27222 0.36015 0.28194 C 0.36276 0.28588 0.36614 0.28865 0.36901 0.29213 C 0.3789 0.28958 0.39856 0.2912 0.40937 0.27615 C 0.41185 0.27291 0.41367 0.2669 0.41575 0.26227 C 0.41731 0.25578 0.41979 0.24977 0.42031 0.24259 C 0.4207 0.23565 0.42031 0.22801 0.41875 0.22176 C 0.41797 0.21805 0.41823 0.22916 0.41797 0.23264 C 0.41953 0.24305 0.42031 0.25393 0.42252 0.26389 C 0.42304 0.26666 0.42487 0.26875 0.42604 0.2706 C 0.4302 0.27708 0.42981 0.27592 0.43411 0.27778 C 0.43619 0.27615 0.43828 0.27569 0.43997 0.27361 C 0.44127 0.27176 0.44205 0.26875 0.44297 0.26643 C 0.44661 0.25833 0.44505 0.26412 0.44739 0.25671 C 0.44974 0.2493 0.44961 0.25208 0.44961 0.24699 L 0.44961 0.24722 " pathEditMode="relative" rAng="0" ptsTypes="AAAAAAAAAAAAAAAAAAAAAAAAAAAAAAAAAAAAA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4" y="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961 0.2338 L 0.44961 0.23403 C 0.44805 0.23866 0.44688 0.24445 0.44492 0.24931 C 0.44284 0.2544 0.43815 0.25926 0.43503 0.26065 C 0.43242 0.26181 0.42982 0.26157 0.42721 0.26204 C 0.41836 0.26389 0.42096 0.26343 0.41055 0.26644 C 0.40443 0.27222 0.40052 0.27384 0.39675 0.28495 C 0.39544 0.28866 0.39518 0.29352 0.3944 0.29792 C 0.39245 0.33102 0.39102 0.33195 0.39753 0.37083 C 0.39844 0.37616 0.40573 0.38333 0.40274 0.38495 C 0.3974 0.3882 0.39167 0.37917 0.38607 0.37778 C 0.38008 0.37616 0.37422 0.37708 0.36836 0.37639 C 0.36576 0.37708 0.36315 0.37639 0.36068 0.37778 C 0.35182 0.38287 0.34596 0.38866 0.33998 0.40208 C 0.3375 0.40764 0.33594 0.41458 0.33399 0.42083 C 0.3332 0.43148 0.33164 0.44236 0.33164 0.45347 C 0.33164 0.47454 0.33307 0.47917 0.3362 0.49491 C 0.33294 0.49722 0.32969 0.5 0.32617 0.50208 C 0.32253 0.5044 0.31849 0.50486 0.31471 0.50787 C 0.3056 0.51505 0.29414 0.53171 0.28646 0.54213 C 0.27552 0.57477 0.27435 0.57083 0.27188 0.61204 C 0.2711 0.62732 0.27409 0.65347 0.27878 0.66482 C 0.28425 0.67801 0.29141 0.6882 0.2987 0.69769 C 0.30352 0.70417 0.30912 0.70903 0.31471 0.71204 C 0.31953 0.71458 0.32448 0.71273 0.3293 0.71343 C 0.33672 0.70278 0.3461 0.69236 0.35065 0.67639 C 0.35274 0.66921 0.35326 0.66111 0.35456 0.65347 C 0.35534 0.64097 0.35287 0.62639 0.3569 0.61644 C 0.3599 0.60903 0.36667 0.61458 0.37149 0.61204 C 0.3724 0.61157 0.37253 0.60926 0.37305 0.60787 C 0.37344 0.60532 0.37396 0.60301 0.37448 0.60046 C 0.37682 0.58611 0.37591 0.58727 0.37591 0.56898 L 0.37591 0.56921 " pathEditMode="relative" rAng="0" ptsTypes="AAAAAAAAAAAAAAAAAAAAAAAAAAAAAAA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93" y="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591 0.56921 L 0.37591 0.56944 C 0.34843 0.5787 0.37591 0.56875 0.36041 0.57569 C 0.35442 0.57801 0.34257 0.5831 0.34257 0.5838 C 0.33619 0.58056 0.32916 0.58009 0.3233 0.57569 C 0.31653 0.57037 0.31067 0.56273 0.30547 0.5544 C 0.30169 0.54861 0.29987 0.54028 0.29661 0.53357 C 0.29127 0.52292 0.28984 0.52176 0.28437 0.51528 C 0.28151 0.51551 0.27825 0.51528 0.27539 0.51644 C 0.27031 0.51852 0.26562 0.52176 0.26093 0.525 C 0.24935 0.53241 0.23945 0.54236 0.22708 0.54722 C 0.21224 0.55278 0.20403 0.55232 0.18906 0.55347 C 0.15937 0.54421 0.13619 0.53935 0.10742 0.51898 C 0.09609 0.51088 0.08698 0.49722 0.07656 0.48657 C 0.06185 0.45255 0.05364 0.44329 0.04987 0.40532 L 0.05156 0.38796 C 0.05429 0.39144 0.06315 0.39815 0.05976 0.39792 C 0.05221 0.39699 0.04453 0.39375 0.03854 0.38681 C 0.02213 0.36759 0.00846 0.34329 -0.00664 0.3213 C -0.00964 0.30949 -0.01341 0.29792 -0.01563 0.28542 C -0.01875 0.26759 -0.01966 0.24607 -0.01315 0.22894 C -0.00938 0.21875 -0.00391 0.21065 0.00221 0.20417 C 0.01041 0.1956 0.01953 0.18912 0.0289 0.18449 C 0.03672 0.18079 0.04518 0.18102 0.05312 0.1794 C 0.05586 0.18194 0.05963 0.18287 0.06132 0.18704 C 0.0677 0.20278 0.06927 0.22963 0.07096 0.24769 C 0.07044 0.25093 0.06992 0.26227 0.0694 0.25857 C 0.0677 0.24861 0.06705 0.23796 0.0677 0.22778 C 0.06836 0.2162 0.06979 0.2044 0.07343 0.19421 C 0.07552 0.18843 0.07994 0.18495 0.08398 0.18194 C 0.09765 0.17153 0.09987 0.17245 0.11224 0.17153 C 0.11862 0.17824 0.1164 0.17384 0.11784 0.19421 C 0.11849 0.20255 0.11836 0.21088 0.11862 0.21875 C 0.11966 0.25208 0.11653 0.24051 0.12109 0.2544 C 0.12252 0.25347 0.12773 0.24838 0.12916 0.24491 C 0.12968 0.24375 0.12981 0.24236 0.12994 0.2412 C 0.13034 0.23912 0.13086 0.23449 0.13164 0.23287 C 0.13203 0.23102 0.1332 0.22894 0.1332 0.22917 L 0.1332 0.22894 " pathEditMode="relative" rAng="0" ptsTypes="AAAAAAAAAAAAAAAAAAAAAAAAAAAAAAAAAAAAA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01" y="-1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075 0.22338 L 0.14075 0.22361 C 0.13802 0.22384 0.13515 0.22245 0.13268 0.22453 C 0.13138 0.22569 0.13242 0.23171 0.13112 0.23194 C 0.12708 0.23217 0.12304 0.22824 0.11914 0.22592 C 0.11172 0.22106 0.10429 0.21528 0.097 0.21041 C 0.07317 0.1949 0.08086 0.19977 0.05299 0.19398 C 0.0358 0.20254 0.02591 0.19815 0.01731 0.22592 C 0.01614 0.22963 0.01679 0.23449 0.01653 0.23889 C 0.01823 0.25486 0.0181 0.24398 0.00612 0.2331 C 0.00273 0.23009 -0.00105 0.22824 -0.0043 0.22592 C -0.00586 0.22639 -0.00769 0.22569 -0.00886 0.22731 C -0.01029 0.22916 -0.01107 0.23264 -0.0112 0.23588 C -0.01185 0.26736 -0.01198 0.275 -0.00508 0.29953 C -0.00235 0.30879 0.00013 0.31828 0.00377 0.32639 C 0.00885 0.3375 0.02916 0.35972 0.03359 0.36296 C 0.03789 0.3662 0.04257 0.36574 0.04713 0.36736 C 0.05091 0.36528 0.05534 0.36504 0.05885 0.3618 C 0.05937 0.36134 0.06458 0.3375 0.05885 0.36296 C 0.05911 0.36782 0.05872 0.37268 0.05963 0.37731 C 0.06054 0.38287 0.06224 0.38796 0.06406 0.39282 C 0.06875 0.40393 0.07656 0.41203 0.08346 0.41666 C 0.08632 0.41875 0.08932 0.41875 0.09244 0.41967 C 0.10234 0.41828 0.1039 0.42338 0.10742 0.40393 C 0.10781 0.40162 0.1069 0.39953 0.10664 0.39699 C 0.10481 0.40231 0.1026 0.40787 0.1013 0.41389 C 0.09713 0.43541 0.09609 0.45486 0.09895 0.47754 C 0.10143 0.49421 0.11093 0.51805 0.11784 0.52847 C 0.12044 0.5324 0.12409 0.5331 0.12747 0.53541 C 0.12994 0.53426 0.15573 0.53333 0.15807 0.51157 C 0.15833 0.50578 0.15651 0.5 0.15573 0.49421 C 0.15338 0.49861 0.15052 0.50185 0.14882 0.50717 C 0.14843 0.50856 0.14765 0.52338 0.14882 0.52685 C 0.14974 0.52916 0.15143 0.52986 0.15273 0.53125 C 0.15312 0.53495 0.15403 0.53865 0.15416 0.54236 C 0.15429 0.54398 0.15416 0.54745 0.15338 0.54699 L 0.14765 0.53541 L 0.14765 0.53565 " pathEditMode="relative" rAng="0" ptsTypes="AAAAAAAAAAAAAAAAAAAAAAAAAAAAAAAAAAAAAA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8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765 0.53565 L 0.14765 0.53588 C 0.14674 0.54375 0.14661 0.55232 0.14505 0.56019 C 0.14349 0.56829 0.13828 0.58195 0.13359 0.5882 C 0.13164 0.59074 0.12929 0.5926 0.12695 0.59398 C 0.12304 0.59676 0.1181 0.59699 0.1138 0.59769 C 0.11276 0.59676 0.11132 0.59653 0.11054 0.59537 C 0.10924 0.59283 0.11015 0.58611 0.1082 0.58704 C 0.10455 0.58889 0.1039 0.59584 0.10156 0.6 C 0.0957 0.60996 0.09036 0.6213 0.08346 0.6301 C 0.07005 0.64815 0.07786 0.64098 0.05963 0.65023 C 0.04414 0.64908 0.02838 0.6507 0.01276 0.64792 C -0.00118 0.64537 -0.01485 0.63727 -0.02813 0.6301 C -0.0293 0.62801 -0.02956 0.62269 -0.03138 0.62338 C -0.03438 0.62454 -0.03529 0.6301 -0.03711 0.6338 C -0.04102 0.64144 -0.04388 0.6507 -0.04857 0.65695 C -0.0543 0.66505 -0.07123 0.6801 -0.07982 0.68287 C -0.08503 0.68473 -0.09076 0.6838 -0.0961 0.68473 C -0.10248 0.68079 -0.1099 0.6794 -0.11511 0.67338 C -0.12631 0.66111 -0.14519 0.62199 -0.15118 0.60348 C -0.15534 0.59074 -0.1573 0.57686 -0.16016 0.56389 C -0.16068 0.55486 -0.16237 0.54676 -0.16185 0.5375 C -0.16172 0.53542 -0.16029 0.53148 -0.1586 0.53218 C -0.15703 0.53241 -0.15716 0.53681 -0.15782 0.53936 C -0.15808 0.54005 -0.15951 0.5382 -0.16016 0.5375 C -0.16068 0.53426 -0.16094 0.52986 -0.16185 0.52616 C -0.16407 0.51667 -0.16771 0.50695 -0.16927 0.49699 C -0.17136 0.48357 -0.17149 0.46991 -0.1724 0.45625 C -0.17201 0.43172 -0.17279 0.40764 -0.17097 0.3838 C -0.16993 0.37199 -0.1681 0.37199 -0.16341 0.37014 C -0.15274 0.38635 -0.14909 0.39005 -0.14141 0.41505 C -0.13907 0.42292 -0.13855 0.43125 -0.13724 0.43959 C -0.13802 0.45023 -0.13946 0.46065 -0.13972 0.4713 C -0.13985 0.47408 -0.13959 0.46551 -0.13802 0.46389 C -0.13516 0.46181 -0.13151 0.4625 -0.12826 0.46181 C -0.12539 0.4625 -0.11563 0.46389 -0.11263 0.4676 C -0.11068 0.47037 -0.11003 0.47408 -0.10847 0.47709 C -0.10599 0.48218 -0.103 0.48704 -0.10026 0.49236 C -0.09675 0.51551 -0.10052 0.49537 -0.09779 0.4794 C -0.09597 0.46829 -0.09297 0.46898 -0.08711 0.46667 L -0.08464 0.4713 L -0.08464 0.47153 " pathEditMode="relative" rAng="0" ptsTypes="AAAAAAAAAAAAAAAAAAAAAAAAAAAAAAAAAAAAAAAAAA">
                                      <p:cBhvr>
                                        <p:cTn id="7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3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00023 L -0.00091 2.77556E-17 C 0.00039 -0.00602 0.00338 -0.01898 0.00664 -0.02454 C 0.0112 -0.03264 0.01849 -0.03819 0.025 -0.04144 C 0.02734 -0.0419 0.02982 -0.0419 0.03216 -0.0419 C 0.03633 -0.04028 0.04075 -0.03958 0.04479 -0.03681 C 0.0487 -0.03403 0.05247 -0.02963 0.05599 -0.02569 C 0.05755 -0.02361 0.05911 -0.0213 0.06067 -0.01898 C 0.06302 -0.01551 0.06679 -0.00856 0.06862 -0.00463 C 0.06953 -0.00255 0.07031 -0.00023 0.07096 0.00185 C 0.072 0.00532 0.07265 0.0088 0.07409 0.01181 C 0.07604 0.01551 0.07851 0.01898 0.08125 0.02199 C 0.08724 0.02801 0.09466 0.02731 0.10195 0.02847 C 0.10586 0.02755 0.11015 0.0287 0.11367 0.02616 C 0.11732 0.02407 0.11966 0.01898 0.12239 0.01551 C 0.12513 0.01111 0.1276 0.00694 0.13034 0.00301 C 0.13268 2.77556E-17 0.13528 -0.00278 0.1375 -0.00602 C 0.13932 -0.00833 0.14088 -0.01134 0.14297 -0.01343 C 0.14844 -0.01898 0.14974 -0.01875 0.15495 -0.02014 C 0.15729 -0.01991 0.15976 -0.02014 0.16198 -0.01898 C 0.17122 -0.01481 0.17578 -0.01111 0.18112 -0.00023 C 0.18294 0.00347 0.18372 0.00787 0.18502 0.01181 C 0.1875 0.03981 0.17916 0.07361 0.2 0.08611 C 0.20286 0.08796 0.20651 0.08657 0.20963 0.08727 C 0.21927 0.0831 0.22942 0.08056 0.2388 0.075 C 0.24596 0.0706 0.25299 0.05509 0.25794 0.04861 C 0.26289 0.0419 0.27278 0.02546 0.28255 0.02292 C 0.28646 0.02199 0.29049 0.02222 0.2944 0.02199 C 0.29857 0.02431 0.30312 0.02616 0.30703 0.02986 C 0.31406 0.03611 0.31536 0.04282 0.31888 0.05278 C 0.32239 0.07431 0.32122 0.06366 0.31966 0.10185 C 0.3194 0.10903 0.3181 0.12361 0.3181 0.12384 C 0.31914 0.13079 0.31901 0.13843 0.32122 0.14491 C 0.3233 0.15069 0.33112 0.1581 0.33554 0.16134 C 0.33737 0.1625 0.33919 0.16435 0.34114 0.16458 C 0.34583 0.1662 0.35534 0.16713 0.35534 0.16759 C 0.35768 0.16667 0.36028 0.1669 0.3625 0.16597 C 0.36797 0.16389 0.36901 0.16204 0.37278 0.1581 C 0.3733 0.15671 0.37317 0.1537 0.37435 0.1537 C 0.37799 0.15324 0.38151 0.15602 0.38489 0.1581 L 0.38489 0.15833 " pathEditMode="relative" rAng="0" ptsTypes="AAAAAAAAAAAAAAAAAAAAAAAAAAAAAAAAAAAAAAAAA">
                                      <p:cBhvr>
                                        <p:cTn id="12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4" y="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489 0.15648 L 0.38489 0.15671 C 0.38151 0.1581 0.37851 0.16111 0.37474 0.16181 C 0.37018 0.16227 0.36784 0.15463 0.36679 0.15231 C 0.36627 0.14977 0.36614 0.14722 0.36575 0.14468 C 0.3651 0.14167 0.3638 0.13843 0.3638 0.13519 C 0.3638 0.11921 0.36328 0.10324 0.36575 0.08773 C 0.3664 0.08218 0.37383 0.06458 0.37982 0.05903 C 0.38594 0.05324 0.39114 0.05139 0.39791 0.04838 C 0.40338 0.04907 0.40911 0.04861 0.41406 0.05046 C 0.42044 0.05278 0.425 0.05926 0.43125 0.06111 C 0.44961 0.06667 0.44062 0.06481 0.45859 0.06644 C 0.46393 0.06458 0.46953 0.06343 0.47461 0.06111 C 0.50026 0.04907 0.48346 0.04236 0.52721 0.03241 L 0.54635 0.02847 C 0.55573 0.03102 0.56549 0.0331 0.57461 0.03681 C 0.63594 0.06088 0.57031 0.04028 0.61198 0.05278 C 0.61901 0.05185 0.6263 0.05185 0.6332 0.05046 C 0.64648 0.04792 0.64661 0.04236 0.66054 0.03681 C 0.68086 0.02847 0.68411 0.0294 0.70286 0.02847 C 0.71289 0.03032 0.72317 0.03171 0.73307 0.03472 C 0.74557 0.03843 0.75599 0.04653 0.76745 0.05278 C 0.77239 0.05532 0.77734 0.05833 0.78255 0.05995 C 0.79049 0.06273 0.80703 0.06435 0.81484 0.06528 L 0.8664 0.06319 C 0.87982 0.0625 0.87239 0.06111 0.88047 0.06319 C 0.88086 0.06528 0.88086 0.06759 0.88151 0.06968 C 0.8819 0.07083 0.88294 0.07176 0.88346 0.07292 C 0.88841 0.08194 0.88411 0.07662 0.89062 0.08333 C 0.89427 0.09074 0.89258 0.08866 0.90156 0.09722 C 0.90482 0.1 0.90755 0.10324 0.9108 0.10556 C 0.91979 0.11227 0.925 0.11389 0.93502 0.11829 C 0.93737 0.11921 0.93958 0.1206 0.94205 0.12153 C 0.94414 0.12222 0.94622 0.12269 0.94817 0.12361 C 0.95013 0.12454 0.95208 0.12616 0.95416 0.12662 C 0.95677 0.12778 0.96705 0.12963 0.97031 0.12986 C 0.98242 0.13056 0.99453 0.13079 1.00664 0.13102 C 1.0151 0.13125 1.02357 0.13102 1.03203 0.13102 " pathEditMode="relative" rAng="0" ptsTypes="AAAAAAAAAAAAAAAAAAAAAAAAAAAAAAAAAAAAAA">
                                      <p:cBhvr>
                                        <p:cTn id="13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89" y="-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-1.85185E-6 L -0.00365 0.00023 C -0.00234 -0.00509 0.00091 -0.01597 0.0043 -0.02083 C 0.00911 -0.02731 0.0168 -0.03217 0.02357 -0.03518 C 0.02604 -0.03518 0.02864 -0.03518 0.03125 -0.03518 C 0.03555 -0.03426 0.04023 -0.03356 0.0444 -0.03125 C 0.04857 -0.02893 0.05247 -0.02523 0.05612 -0.02153 C 0.05794 -0.02014 0.05963 -0.01805 0.06107 -0.01597 C 0.06367 -0.01296 0.06745 -0.00741 0.0694 -0.00393 C 0.07044 -0.00231 0.07109 -1.85185E-6 0.072 0.00139 C 0.07305 0.0044 0.07357 0.00741 0.07539 0.00972 C 0.07721 0.01296 0.07982 0.01597 0.08268 0.01829 C 0.08906 0.02361 0.09687 0.02315 0.10456 0.02408 C 0.10859 0.02315 0.11315 0.02408 0.11693 0.02199 C 0.12057 0.02037 0.12318 0.01597 0.12591 0.01296 C 0.12904 0.00949 0.13151 0.00579 0.13437 0.00278 C 0.13672 -1.85185E-6 0.13958 -0.00231 0.14193 -0.00486 C 0.14388 -0.00741 0.14557 -0.00972 0.14779 -0.01134 C 0.15351 -0.01597 0.15482 -0.01597 0.16029 -0.01713 C 0.16276 -0.01666 0.16523 -0.01713 0.16771 -0.01597 C 0.17734 -0.01273 0.18216 -0.00972 0.18776 -1.85185E-6 C 0.18971 0.00301 0.19062 0.00648 0.19193 0.00972 C 0.19453 0.03357 0.18568 0.06227 0.20755 0.07246 C 0.21081 0.07384 0.21432 0.07315 0.21784 0.07384 C 0.22799 0.07014 0.23867 0.06783 0.24844 0.0632 C 0.25599 0.05972 0.26328 0.0463 0.26862 0.04074 C 0.27383 0.03519 0.28424 0.0213 0.29453 0.01921 C 0.29857 0.01852 0.30286 0.01875 0.3069 0.01829 C 0.31133 0.0206 0.31601 0.02199 0.32018 0.025 C 0.3276 0.03033 0.32904 0.03611 0.33268 0.04468 C 0.33633 0.06273 0.33516 0.05347 0.33346 0.08565 C 0.33333 0.0919 0.3319 0.1044 0.3319 0.10463 C 0.33307 0.11019 0.33294 0.11644 0.33529 0.12199 C 0.33737 0.12709 0.34557 0.1331 0.35026 0.13588 C 0.35208 0.13704 0.35417 0.13843 0.35612 0.13866 C 0.36107 0.14005 0.37096 0.14097 0.37096 0.14144 C 0.37344 0.14051 0.3763 0.14074 0.37864 0.13982 C 0.38437 0.1382 0.38542 0.13658 0.38932 0.1331 C 0.3901 0.13195 0.38971 0.12963 0.39101 0.1294 C 0.39492 0.12917 0.39857 0.13148 0.40221 0.1331 L 0.40221 0.13334 " pathEditMode="relative" rAng="0" ptsTypes="AAAAAAAAAAAAAAAAAAAAAAAAAAAAAAAAAAAAAAAAA">
                                      <p:cBhvr>
                                        <p:cTn id="14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86" y="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294 0.14468 L 0.38294 0.14491 C 0.37969 0.1463 0.37669 0.14931 0.37305 0.15023 C 0.36849 0.15139 0.36628 0.14283 0.36523 0.14051 C 0.36471 0.13796 0.36458 0.13565 0.36419 0.1331 C 0.36354 0.13009 0.36224 0.12709 0.36224 0.12384 C 0.36224 0.10834 0.36185 0.09283 0.36419 0.07732 C 0.36484 0.07199 0.37213 0.05463 0.37799 0.04931 C 0.38398 0.04375 0.38906 0.0419 0.3957 0.03889 C 0.40104 0.03959 0.40664 0.03912 0.41159 0.04097 C 0.41784 0.04329 0.42226 0.04954 0.42838 0.05116 C 0.44635 0.05671 0.43763 0.05509 0.45521 0.05648 C 0.46042 0.05463 0.46588 0.05347 0.47083 0.05116 C 0.49596 0.03959 0.47956 0.03287 0.52239 0.02338 L 0.54114 0.01875 C 0.55039 0.02176 0.55989 0.02408 0.56888 0.02755 C 0.62891 0.05093 0.56458 0.03102 0.60547 0.04306 C 0.61237 0.04236 0.61953 0.04236 0.6263 0.04097 C 0.63919 0.03843 0.63932 0.03287 0.65299 0.02755 C 0.67292 0.01875 0.67617 0.02037 0.69453 0.01875 C 0.7043 0.0213 0.71445 0.02246 0.72409 0.02546 C 0.73633 0.02917 0.74648 0.03704 0.75781 0.04306 C 0.76263 0.0456 0.76745 0.04838 0.77253 0.05023 C 0.78034 0.05301 0.79661 0.05463 0.80417 0.05556 L 0.85469 0.05324 C 0.86784 0.05278 0.86055 0.05116 0.86849 0.05324 C 0.86888 0.05556 0.86888 0.05764 0.86953 0.05972 C 0.86992 0.06065 0.87096 0.06158 0.87148 0.06296 C 0.8763 0.07199 0.87213 0.06644 0.87851 0.07315 C 0.88203 0.08056 0.88034 0.07847 0.88919 0.08658 C 0.89232 0.08959 0.89505 0.09259 0.89818 0.09468 C 0.90703 0.10162 0.91211 0.10301 0.922 0.10741 C 0.92422 0.10834 0.92643 0.10949 0.92891 0.11065 C 0.93086 0.11111 0.93294 0.11158 0.93489 0.1125 C 0.93672 0.11343 0.93867 0.11505 0.94075 0.11574 C 0.94323 0.11644 0.95338 0.11852 0.95651 0.11852 C 0.96836 0.11921 0.98021 0.11968 0.99206 0.11968 C 1.00039 0.11991 1.00872 0.11968 1.01706 0.11968 " pathEditMode="relative" rAng="0" ptsTypes="AAAAAAAAAAAAAAAAAAAAAAAAAAAAAAAAAAAAAA">
                                      <p:cBhvr>
                                        <p:cTn id="16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64" y="-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7.40741E-7 L -3.75E-6 0.00023 C 0.00131 -0.00532 0.00456 -0.01736 0.00821 -0.02245 C 0.01289 -0.02986 0.02071 -0.03495 0.02774 -0.03773 C 0.03034 -0.03796 0.03295 -0.03796 0.03568 -0.03796 C 0.03998 -0.03681 0.04467 -0.03611 0.04883 -0.03357 C 0.05339 -0.03102 0.05717 -0.02708 0.06094 -0.02338 C 0.06276 -0.02153 0.06446 -0.01921 0.06615 -0.01736 C 0.06862 -0.01412 0.07266 -0.00741 0.07461 -0.0037 C 0.07565 -0.00208 0.07631 7.40741E-7 0.07722 0.00208 C 0.07839 0.00509 0.07891 0.00833 0.08073 0.01111 C 0.08256 0.01458 0.08542 0.01782 0.08815 0.02037 C 0.09467 0.02593 0.10287 0.02546 0.11042 0.02662 C 0.11485 0.02546 0.11927 0.02685 0.12318 0.0243 C 0.12735 0.02245 0.12956 0.01782 0.13243 0.01458 C 0.13555 0.01065 0.13842 0.00671 0.14128 0.00324 C 0.14349 7.40741E-7 0.14636 -0.00232 0.14883 -0.00532 C 0.15092 -0.00741 0.15248 -0.01019 0.15482 -0.01204 C 0.16055 -0.01736 0.16211 -0.01713 0.16745 -0.01852 C 0.17019 -0.01806 0.17266 -0.01829 0.175 -0.01736 C 0.18503 -0.01343 0.18998 -0.01019 0.19571 7.40741E-7 C 0.19779 0.00347 0.19857 0.00741 0.2 0.01111 C 0.20248 0.03704 0.19349 0.06805 0.21589 0.0794 C 0.21914 0.08079 0.22279 0.08009 0.22644 0.08055 C 0.23672 0.07662 0.24779 0.0743 0.25769 0.06944 C 0.26537 0.06528 0.27292 0.05069 0.27826 0.04514 C 0.28347 0.03843 0.29414 0.02361 0.30469 0.0213 C 0.30886 0.02037 0.31315 0.0206 0.31732 0.02037 C 0.32188 0.02292 0.32683 0.0243 0.33099 0.02778 C 0.33868 0.03333 0.33998 0.03981 0.34388 0.04907 C 0.3474 0.06852 0.34636 0.05856 0.34454 0.09375 C 0.34427 0.10046 0.34284 0.11412 0.34284 0.11435 C 0.34414 0.1206 0.34388 0.12731 0.34636 0.13356 C 0.34844 0.13889 0.35677 0.1456 0.36185 0.14861 C 0.36368 0.14977 0.36589 0.15139 0.36784 0.15185 C 0.37292 0.15301 0.38295 0.15393 0.38295 0.15463 C 0.38555 0.15347 0.38842 0.15347 0.39076 0.15278 C 0.39662 0.15069 0.39779 0.14907 0.40183 0.1456 C 0.40248 0.14421 0.40222 0.14143 0.40352 0.1412 C 0.40743 0.1412 0.4112 0.14352 0.41498 0.1456 L 0.41498 0.14583 " pathEditMode="relative" rAng="0" ptsTypes="AAAAAAAAAAAAAAAAAAAAAAAAAAAAAAAAAAAAAAAAA">
                                      <p:cBhvr>
                                        <p:cTn id="169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42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323 0.14953 L 0.39323 0.14976 C 0.39023 0.15092 0.3875 0.1537 0.38411 0.15463 C 0.37982 0.15601 0.3776 0.14768 0.37682 0.1456 C 0.3763 0.14328 0.37617 0.1412 0.37578 0.13889 C 0.37513 0.13611 0.37383 0.1331 0.37383 0.13032 C 0.37383 0.11574 0.3737 0.10139 0.37578 0.08703 C 0.37643 0.08194 0.3832 0.0662 0.38867 0.06111 C 0.39427 0.05601 0.39896 0.05439 0.40521 0.05162 C 0.41015 0.05208 0.41536 0.05162 0.41992 0.05347 C 0.42565 0.05555 0.42982 0.06134 0.43555 0.06296 C 0.45234 0.06805 0.44414 0.06643 0.46055 0.06782 C 0.46549 0.0662 0.47044 0.06504 0.47513 0.06296 C 0.4987 0.05208 0.48333 0.04583 0.52318 0.03703 L 0.54062 0.03264 C 0.54922 0.03564 0.5582 0.0375 0.5664 0.04097 C 0.62239 0.06273 0.5625 0.04398 0.60052 0.05532 C 0.6069 0.05463 0.61367 0.05463 0.62005 0.05347 C 0.63216 0.05115 0.63216 0.04583 0.64479 0.04097 C 0.66341 0.03264 0.6664 0.03426 0.68346 0.03264 C 0.69258 0.03518 0.70208 0.03634 0.71107 0.03889 C 0.72252 0.04236 0.73203 0.04976 0.74245 0.05532 C 0.74713 0.05764 0.75156 0.06041 0.75625 0.06203 C 0.76354 0.06458 0.77864 0.06597 0.78581 0.06689 L 0.83281 0.06504 C 0.84505 0.06435 0.83828 0.06296 0.8457 0.06504 C 0.84609 0.06689 0.84609 0.06898 0.84661 0.0706 C 0.847 0.07176 0.84792 0.07268 0.84844 0.07361 C 0.85286 0.08194 0.84896 0.07708 0.85495 0.08333 C 0.8582 0.09004 0.85677 0.08796 0.86497 0.09583 C 0.86797 0.09814 0.87031 0.10115 0.87344 0.10324 C 0.88151 0.10949 0.88633 0.11088 0.89544 0.11504 C 0.89752 0.11574 0.89961 0.11689 0.90195 0.11782 C 0.90377 0.11851 0.90573 0.11898 0.90742 0.11967 C 0.90924 0.1206 0.91107 0.12199 0.91289 0.12268 C 0.91536 0.12338 0.92461 0.12523 0.92773 0.12546 C 0.9388 0.12592 0.94987 0.12639 0.96094 0.12639 C 0.96862 0.12662 0.97643 0.12639 0.98411 0.12639 " pathEditMode="relative" rAng="0" ptsTypes="AAAAAAAAAAAAAAAAAAAAAAAAAAAAAAAAAAAAAA">
                                      <p:cBhvr>
                                        <p:cTn id="183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68" y="-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0.00139 L -3.125E-6 -0.00116 C 0.00118 -0.0081 0.00443 -0.02246 0.00808 -0.02894 C 0.01289 -0.03773 0.02058 -0.04422 0.02774 -0.04792 C 0.03008 -0.04815 0.03282 -0.04815 0.03542 -0.04815 C 0.03972 -0.04676 0.04453 -0.04584 0.0487 -0.04283 C 0.053 -0.03959 0.05703 -0.03472 0.06081 -0.03009 C 0.06263 -0.02778 0.06407 -0.02523 0.06589 -0.02269 C 0.06836 -0.01875 0.0724 -0.01088 0.07435 -0.00648 C 0.07552 -0.00417 0.07618 -0.00139 0.07683 0.00092 C 0.078 0.00486 0.07852 0.00879 0.08021 0.01227 C 0.08229 0.01643 0.08503 0.02037 0.08776 0.02338 C 0.0944 0.03032 0.10235 0.02986 0.11003 0.03078 C 0.11433 0.03009 0.11888 0.03102 0.12266 0.02824 C 0.12644 0.02592 0.12917 0.02037 0.1319 0.0162 C 0.13503 0.01157 0.1375 0.00648 0.14063 0.00231 C 0.14297 -0.00139 0.14584 -0.0044 0.14818 -0.00787 C 0.15013 -0.01088 0.15196 -0.01412 0.15404 -0.01621 C 0.16003 -0.02246 0.16146 -0.02222 0.16693 -0.02408 C 0.16953 -0.02338 0.17214 -0.02384 0.17435 -0.02269 C 0.18438 -0.01783 0.1892 -0.01389 0.19506 -0.00139 C 0.19701 0.00254 0.19779 0.00764 0.19935 0.01227 C 0.20183 0.04375 0.19271 0.08194 0.21485 0.09583 C 0.21836 0.09745 0.22201 0.09653 0.22565 0.09722 C 0.23594 0.09236 0.24688 0.08935 0.25677 0.08333 C 0.26446 0.07847 0.27175 0.06088 0.27735 0.05324 C 0.28256 0.04583 0.29323 0.02731 0.30378 0.02453 C 0.30782 0.02361 0.31224 0.02384 0.31641 0.02338 C 0.32084 0.02616 0.32578 0.02824 0.32995 0.03241 C 0.33737 0.03912 0.33894 0.04699 0.34271 0.05833 C 0.34636 0.08264 0.34519 0.07014 0.34336 0.11319 C 0.34323 0.12153 0.3418 0.13819 0.3418 0.13842 C 0.34297 0.14606 0.34284 0.1544 0.34532 0.16203 C 0.34727 0.16828 0.35573 0.17662 0.36068 0.18032 C 0.3625 0.18194 0.36459 0.18356 0.36654 0.18426 C 0.37175 0.18588 0.38177 0.18703 0.38177 0.18773 C 0.38438 0.18657 0.38711 0.1868 0.38946 0.18588 C 0.39532 0.1831 0.39636 0.18148 0.40039 0.17662 C 0.40118 0.175 0.40091 0.17199 0.40209 0.17153 C 0.40599 0.17129 0.40977 0.1743 0.41368 0.17662 L 0.41368 0.17685 " pathEditMode="relative" rAng="0" ptsTypes="AAAAAAAAAAAAAAAAAAAAAAAAAAAAAAAAAAAAAAAAA">
                                      <p:cBhvr>
                                        <p:cTn id="192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77" y="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776 0.18842 L 0.38776 0.18866 C 0.38438 0.19074 0.38138 0.19467 0.37761 0.1956 C 0.37305 0.19815 0.37071 0.18565 0.36966 0.18241 C 0.36914 0.17916 0.36901 0.17592 0.36862 0.17245 C 0.36797 0.16852 0.36667 0.16412 0.36667 0.15972 C 0.36667 0.13842 0.36589 0.1169 0.36862 0.09606 C 0.36927 0.08866 0.3767 0.06504 0.38269 0.05787 C 0.38881 0.05023 0.39401 0.04768 0.40091 0.04352 C 0.40651 0.04444 0.41224 0.04375 0.41719 0.04629 C 0.42357 0.04953 0.42813 0.05787 0.43451 0.06041 C 0.453 0.06782 0.44388 0.06551 0.46198 0.06759 C 0.46745 0.06504 0.47305 0.06342 0.47813 0.06041 C 0.50404 0.04444 0.48711 0.03518 0.53125 0.02222 L 0.55039 0.01528 C 0.5599 0.02014 0.56979 0.02291 0.57891 0.02778 C 0.64063 0.06018 0.57461 0.03241 0.61654 0.04907 C 0.6237 0.04815 0.63099 0.04815 0.63789 0.04629 C 0.65131 0.04305 0.65144 0.03518 0.6655 0.02778 C 0.68594 0.01528 0.68933 0.01805 0.70808 0.01528 C 0.7181 0.01944 0.72865 0.02083 0.73854 0.025 C 0.75104 0.03009 0.76159 0.04097 0.77318 0.04907 C 0.77813 0.05278 0.78308 0.05648 0.78841 0.05879 C 0.79636 0.06273 0.81302 0.06504 0.82097 0.0662 L 0.87279 0.06319 C 0.88646 0.0625 0.87878 0.06041 0.88711 0.06319 C 0.8875 0.0662 0.8875 0.06921 0.88815 0.07176 C 0.88854 0.07338 0.88959 0.07477 0.89011 0.07616 C 0.89506 0.08842 0.89076 0.08125 0.89727 0.09051 C 0.90091 0.10046 0.89922 0.09745 0.90821 0.10879 C 0.91146 0.11273 0.91433 0.1169 0.91758 0.12014 C 0.9267 0.12916 0.9319 0.13125 0.94193 0.13727 C 0.9444 0.13842 0.94662 0.14028 0.94909 0.14143 C 0.95118 0.14213 0.95326 0.14305 0.95521 0.14421 C 0.95716 0.14537 0.95912 0.14768 0.96133 0.14861 C 0.96394 0.14953 0.97422 0.15231 0.97761 0.15278 C 0.98972 0.1537 1.00183 0.15393 1.0142 0.15416 C 1.02266 0.1544 1.03112 0.15416 1.03985 0.15416 " pathEditMode="relative" rAng="0" ptsTypes="AAAAAAAAAAAAAAAAAAAAAAAAAAAAAAAAAAAAAA">
                                      <p:cBhvr>
                                        <p:cTn id="206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36" y="-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0.00694 L 2.91667E-6 -0.00671 C 0.00091 -0.01412 0.00377 -0.0287 0.0069 -0.03564 C 0.01093 -0.0449 0.01771 -0.05138 0.02422 -0.05555 C 0.02617 -0.05555 0.02864 -0.05555 0.03086 -0.05555 C 0.03463 -0.05416 0.0388 -0.05347 0.04245 -0.05 C 0.04622 -0.04675 0.04974 -0.04189 0.05299 -0.0368 C 0.05468 -0.03472 0.05586 -0.03194 0.05742 -0.02893 C 0.05963 -0.025 0.06315 -0.01666 0.06484 -0.01203 C 0.06575 -0.00995 0.0664 -0.00694 0.06705 -0.00463 C 0.0681 -0.00046 0.06862 0.00394 0.07005 0.00741 C 0.07174 0.01181 0.07422 0.01575 0.07656 0.01922 C 0.08229 0.02639 0.08932 0.0257 0.09596 0.02662 C 0.09974 0.02593 0.1039 0.02686 0.10703 0.02408 C 0.11041 0.02176 0.11276 0.01575 0.11523 0.01158 C 0.11784 0.00695 0.12005 0.00139 0.12278 -0.003 C 0.12487 -0.00694 0.12734 -0.00995 0.12942 -0.01388 C 0.13099 -0.01666 0.13281 -0.02013 0.13463 -0.02222 C 0.13971 -0.0287 0.14101 -0.02847 0.14583 -0.03032 C 0.14804 -0.03009 0.15039 -0.03032 0.15234 -0.02893 C 0.16093 -0.02407 0.16536 -0.02013 0.17044 -0.00694 C 0.172 -0.00254 0.17278 0.00278 0.17409 0.00741 C 0.1763 0.04028 0.16836 0.08033 0.18802 0.09468 C 0.19036 0.09653 0.19401 0.09537 0.19713 0.09607 C 0.20612 0.09121 0.21562 0.08797 0.22409 0.08149 C 0.23073 0.07662 0.23737 0.05811 0.24205 0.05047 C 0.24674 0.0426 0.25612 0.02315 0.26549 0.02014 C 0.26862 0.01945 0.27278 0.01968 0.2763 0.01922 C 0.28034 0.022 0.28463 0.02408 0.28815 0.02848 C 0.29479 0.03588 0.29622 0.04375 0.29935 0.05556 C 0.3026 0.08102 0.30156 0.06783 0.3 0.11297 C 0.29987 0.12153 0.2987 0.13912 0.2987 0.13936 C 0.29961 0.14723 0.29948 0.15602 0.30169 0.16389 C 0.30351 0.17061 0.3108 0.17917 0.3151 0.18311 C 0.31666 0.18473 0.31849 0.18635 0.32031 0.1875 C 0.32474 0.18889 0.33359 0.19005 0.33359 0.19098 C 0.3358 0.18959 0.33828 0.18982 0.34036 0.18866 C 0.34544 0.18565 0.34635 0.18426 0.35 0.17917 C 0.35052 0.17755 0.35039 0.17454 0.35143 0.17408 C 0.35468 0.17385 0.35807 0.17686 0.36159 0.17917 L 0.36159 0.1794 " pathEditMode="relative" rAng="0" ptsTypes="AAAAAAAAAAAAAAAAAAAAAAAAAAAAAAAAAAAAAAAAA">
                                      <p:cBhvr>
                                        <p:cTn id="215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591 0.1801 L 0.37591 0.18033 C 0.37252 0.18218 0.36953 0.18588 0.36575 0.18704 C 0.3612 0.18889 0.35885 0.17755 0.35781 0.17431 C 0.35729 0.1713 0.35716 0.16829 0.35677 0.16505 C 0.35612 0.16112 0.35481 0.15695 0.35481 0.15301 C 0.35481 0.13264 0.35403 0.1125 0.35677 0.0926 C 0.35742 0.08565 0.36484 0.06343 0.37083 0.05649 C 0.37695 0.04931 0.38216 0.047 0.38906 0.04306 C 0.39466 0.04375 0.40039 0.04306 0.40534 0.04561 C 0.41172 0.04862 0.41627 0.05672 0.42265 0.05903 C 0.44114 0.06598 0.43203 0.06389 0.45013 0.06575 C 0.4556 0.06343 0.4612 0.06181 0.46627 0.05903 C 0.49218 0.04375 0.47526 0.03519 0.5194 0.02292 L 0.53854 0.01644 C 0.54804 0.02107 0.55794 0.02362 0.56705 0.02801 C 0.62877 0.05857 0.56276 0.03264 0.60468 0.04815 C 0.61185 0.04746 0.61914 0.04746 0.62604 0.04561 C 0.63945 0.04237 0.63958 0.03519 0.65364 0.02801 C 0.67409 0.01644 0.67747 0.01899 0.69622 0.01644 C 0.70625 0.02037 0.71679 0.02153 0.72669 0.02547 C 0.73919 0.03033 0.74974 0.04051 0.76133 0.04815 C 0.76627 0.05162 0.77122 0.05533 0.77656 0.05741 C 0.7845 0.06135 0.80117 0.0632 0.80911 0.06459 L 0.86093 0.06158 C 0.87461 0.06088 0.86692 0.05903 0.87526 0.06158 C 0.87565 0.06459 0.87565 0.06713 0.8763 0.06968 C 0.87669 0.0713 0.87773 0.07246 0.87825 0.07385 C 0.8832 0.08542 0.8789 0.07871 0.88541 0.08727 C 0.88906 0.09676 0.88737 0.09399 0.89635 0.10487 C 0.89961 0.10834 0.90247 0.11227 0.90573 0.11528 C 0.91484 0.12385 0.92005 0.12593 0.93008 0.13149 C 0.93255 0.13264 0.93476 0.1345 0.93724 0.13565 C 0.93932 0.13635 0.9414 0.13727 0.94336 0.1382 C 0.94531 0.13936 0.94726 0.14144 0.94948 0.14237 C 0.95208 0.14329 0.96237 0.14584 0.96575 0.1463 C 0.97786 0.147 0.98997 0.14746 1.00234 0.14769 C 1.0108 0.14769 1.01927 0.14769 1.02799 0.14769 " pathEditMode="relative" rAng="0" ptsTypes="AAAAAAAAAAAAAAAAAAAAAAAAAAAAAAAAAAAAAA">
                                      <p:cBhvr>
                                        <p:cTn id="229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36" y="-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07 L 0.00039 -0.00046 C 0.00117 -0.00741 0.00404 -0.0213 0.00729 -0.02778 C 0.01159 -0.03658 0.01849 -0.04283 0.025 -0.04676 C 0.02709 -0.04676 0.02969 -0.04676 0.03164 -0.04676 C 0.03568 -0.04537 0.03998 -0.04468 0.04362 -0.04167 C 0.04753 -0.03843 0.05104 -0.0338 0.05456 -0.02917 C 0.05625 -0.02709 0.05742 -0.02431 0.05899 -0.02153 C 0.06133 -0.01783 0.06498 -0.00996 0.06667 -0.00556 C 0.06758 -0.00347 0.06823 -0.0007 0.06888 0.00162 C 0.06992 0.00532 0.07058 0.00949 0.07201 0.01273 C 0.0737 0.0169 0.0763 0.02083 0.07865 0.02407 C 0.08438 0.03079 0.0918 0.03009 0.09857 0.03125 C 0.10248 0.03032 0.10651 0.03148 0.1099 0.0287 C 0.11328 0.02639 0.11563 0.02083 0.1181 0.0169 C 0.12084 0.01204 0.12305 0.00717 0.12591 0.00301 C 0.128 -0.0007 0.13047 -0.00371 0.13268 -0.00741 C 0.13438 -0.00996 0.1362 -0.0132 0.13789 -0.01528 C 0.14323 -0.0213 0.14453 -0.02107 0.14935 -0.02292 C 0.15183 -0.02246 0.15417 -0.02269 0.15625 -0.02153 C 0.16498 -0.01713 0.1694 -0.01296 0.17474 -0.0007 C 0.17617 0.00324 0.17709 0.00833 0.17852 0.01273 C 0.1806 0.04398 0.17266 0.08171 0.19245 0.0956 C 0.19518 0.09722 0.19883 0.09583 0.20196 0.09676 C 0.21107 0.09213 0.2211 0.08912 0.22969 0.0831 C 0.23672 0.07847 0.24336 0.06088 0.24818 0.05347 C 0.25287 0.04629 0.26237 0.02754 0.27188 0.025 C 0.27539 0.0243 0.27943 0.0243 0.28294 0.02407 C 0.28711 0.02685 0.29154 0.0287 0.29518 0.03264 C 0.30196 0.03958 0.30339 0.04722 0.30664 0.05833 C 0.30977 0.08264 0.30886 0.07014 0.30729 0.11273 C 0.30716 0.12083 0.30599 0.13727 0.30599 0.1375 C 0.3069 0.14514 0.30677 0.1537 0.30899 0.16088 C 0.31081 0.16713 0.31836 0.17546 0.32279 0.17916 C 0.32435 0.18079 0.32617 0.18217 0.32813 0.1831 C 0.33255 0.18472 0.34167 0.18565 0.34167 0.18657 C 0.34401 0.18518 0.34649 0.18541 0.34844 0.18449 C 0.35378 0.18148 0.35482 0.18009 0.35847 0.17546 C 0.35886 0.17384 0.35886 0.17106 0.3599 0.1706 C 0.36328 0.17014 0.36667 0.17338 0.37044 0.17546 L 0.37044 0.17569 " pathEditMode="relative" rAng="0" ptsTypes="AAAAAAAAAAAAAAAAAAAAAAAAAAAAAAAAAAAAAAAAA">
                                      <p:cBhvr>
                                        <p:cTn id="23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3" y="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477 0.17824 L 0.38477 0.17847 C 0.38125 0.18055 0.378 0.18403 0.37396 0.18541 C 0.36914 0.18657 0.36667 0.17569 0.3655 0.17268 C 0.36498 0.16944 0.36485 0.16643 0.36446 0.16319 C 0.3638 0.15903 0.3625 0.15509 0.3625 0.15092 C 0.3625 0.13055 0.36133 0.11018 0.36446 0.09004 C 0.36511 0.0831 0.37305 0.06065 0.37943 0.0537 C 0.38581 0.04653 0.39154 0.04421 0.3987 0.04004 C 0.40469 0.04074 0.41081 0.04028 0.41615 0.04259 C 0.42279 0.0456 0.42774 0.05393 0.43451 0.05625 C 0.45417 0.06342 0.44453 0.06111 0.46367 0.06319 C 0.46966 0.06065 0.47552 0.05903 0.48112 0.05625 C 0.50847 0.04074 0.49063 0.03217 0.5375 0.01967 L 0.55794 0.01412 C 0.5681 0.01805 0.57865 0.02037 0.58828 0.025 C 0.65391 0.05579 0.58373 0.0294 0.62839 0.04537 C 0.63594 0.04444 0.64375 0.04444 0.65078 0.04259 C 0.66524 0.03958 0.66537 0.03217 0.68047 0.025 C 0.70222 0.01412 0.70586 0.01574 0.72578 0.01412 C 0.73633 0.01713 0.74766 0.01852 0.75821 0.02268 C 0.77149 0.02731 0.78281 0.0375 0.79518 0.04537 C 0.80039 0.04884 0.8056 0.05231 0.81133 0.05463 C 0.81979 0.05856 0.8375 0.06041 0.84584 0.0618 L 0.90117 0.05903 C 0.91563 0.0581 0.90742 0.05625 0.91641 0.05903 C 0.9168 0.0618 0.9168 0.06458 0.91745 0.0669 C 0.91797 0.06875 0.91901 0.06991 0.91953 0.07129 C 0.92487 0.08287 0.92031 0.07592 0.92722 0.08495 C 0.93099 0.09421 0.9293 0.09166 0.9388 0.10231 C 0.94232 0.10602 0.94531 0.10995 0.94883 0.11296 C 0.95847 0.12153 0.96393 0.12384 0.97474 0.1294 C 0.97748 0.13055 0.97982 0.13241 0.98242 0.13356 C 0.98464 0.13403 0.98685 0.13518 0.9888 0.13611 C 0.99102 0.13727 0.99297 0.13935 0.99544 0.14028 C 0.99818 0.1412 1.00912 0.14398 1.01276 0.14421 C 1.02552 0.14514 1.03867 0.14537 1.05169 0.1456 C 1.06068 0.1456 1.06966 0.1456 1.07917 0.1456 " pathEditMode="relative" rAng="0" ptsTypes="AAAAAAAAAAAAAAAAAAAAAAAAAAAAAAAAAAAAAA">
                                      <p:cBhvr>
                                        <p:cTn id="252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94" y="-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A7D428F-2269-4B27-9DD0-B91B07D71467}"/>
</file>

<file path=customXml/itemProps2.xml><?xml version="1.0" encoding="utf-8"?>
<ds:datastoreItem xmlns:ds="http://schemas.openxmlformats.org/officeDocument/2006/customXml" ds:itemID="{40123B02-7B6F-403E-A777-3C82E7C59398}"/>
</file>

<file path=customXml/itemProps3.xml><?xml version="1.0" encoding="utf-8"?>
<ds:datastoreItem xmlns:ds="http://schemas.openxmlformats.org/officeDocument/2006/customXml" ds:itemID="{17BDA4F0-DC2D-4A5F-B7D2-005F285C8207}"/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6</cp:revision>
  <dcterms:created xsi:type="dcterms:W3CDTF">2026-03-04T11:59:45Z</dcterms:created>
  <dcterms:modified xsi:type="dcterms:W3CDTF">2026-03-05T15:11:52Z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