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CB73-4AEA-4702-908A-4245958B025F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2633-C8C2-46B8-95BA-541EF31F0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794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CB73-4AEA-4702-908A-4245958B025F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2633-C8C2-46B8-95BA-541EF31F0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039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CB73-4AEA-4702-908A-4245958B025F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2633-C8C2-46B8-95BA-541EF31F0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941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CB73-4AEA-4702-908A-4245958B025F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2633-C8C2-46B8-95BA-541EF31F0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73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CB73-4AEA-4702-908A-4245958B025F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2633-C8C2-46B8-95BA-541EF31F0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380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CB73-4AEA-4702-908A-4245958B025F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2633-C8C2-46B8-95BA-541EF31F0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803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CB73-4AEA-4702-908A-4245958B025F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2633-C8C2-46B8-95BA-541EF31F0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603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CB73-4AEA-4702-908A-4245958B025F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2633-C8C2-46B8-95BA-541EF31F0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654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CB73-4AEA-4702-908A-4245958B025F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2633-C8C2-46B8-95BA-541EF31F0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319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CB73-4AEA-4702-908A-4245958B025F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2633-C8C2-46B8-95BA-541EF31F0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175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CB73-4AEA-4702-908A-4245958B025F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2633-C8C2-46B8-95BA-541EF31F0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304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9CB73-4AEA-4702-908A-4245958B025F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A2633-C8C2-46B8-95BA-541EF31F0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711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94" y="5440493"/>
            <a:ext cx="982261" cy="98226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914" y="2961722"/>
            <a:ext cx="3461032" cy="3461032"/>
          </a:xfrm>
          <a:prstGeom prst="rect">
            <a:avLst/>
          </a:prstGeom>
        </p:spPr>
      </p:pic>
      <p:grpSp>
        <p:nvGrpSpPr>
          <p:cNvPr id="36" name="Группа 35"/>
          <p:cNvGrpSpPr/>
          <p:nvPr/>
        </p:nvGrpSpPr>
        <p:grpSpPr>
          <a:xfrm>
            <a:off x="1919732" y="426451"/>
            <a:ext cx="5760000" cy="5760000"/>
            <a:chOff x="1919732" y="426451"/>
            <a:chExt cx="5760000" cy="5760000"/>
          </a:xfrm>
        </p:grpSpPr>
        <p:sp>
          <p:nvSpPr>
            <p:cNvPr id="2" name="Скругленный прямоугольник 1"/>
            <p:cNvSpPr/>
            <p:nvPr/>
          </p:nvSpPr>
          <p:spPr>
            <a:xfrm>
              <a:off x="1919732" y="426451"/>
              <a:ext cx="5760000" cy="5760000"/>
            </a:xfrm>
            <a:prstGeom prst="roundRect">
              <a:avLst>
                <a:gd name="adj" fmla="val 1067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1937654" y="600026"/>
              <a:ext cx="5544068" cy="5450219"/>
              <a:chOff x="1973789" y="292512"/>
              <a:chExt cx="5468815" cy="5223553"/>
            </a:xfrm>
          </p:grpSpPr>
          <p:pic>
            <p:nvPicPr>
              <p:cNvPr id="3" name="Рисунок 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59375" y="292512"/>
                <a:ext cx="4475285" cy="4475285"/>
              </a:xfrm>
              <a:prstGeom prst="rect">
                <a:avLst/>
              </a:prstGeom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1973789" y="5073600"/>
                <a:ext cx="5468815" cy="442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Чим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миють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посуд?</a:t>
                </a:r>
                <a:endParaRPr lang="ru-RU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7" name="Группа 36"/>
          <p:cNvGrpSpPr/>
          <p:nvPr/>
        </p:nvGrpSpPr>
        <p:grpSpPr>
          <a:xfrm>
            <a:off x="1798297" y="426451"/>
            <a:ext cx="5872426" cy="5760000"/>
            <a:chOff x="1807306" y="426451"/>
            <a:chExt cx="5872426" cy="5760000"/>
          </a:xfrm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1919732" y="426451"/>
              <a:ext cx="5760000" cy="5760000"/>
            </a:xfrm>
            <a:prstGeom prst="roundRect">
              <a:avLst>
                <a:gd name="adj" fmla="val 1067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9" name="Группа 38"/>
            <p:cNvGrpSpPr/>
            <p:nvPr/>
          </p:nvGrpSpPr>
          <p:grpSpPr>
            <a:xfrm>
              <a:off x="1807306" y="604111"/>
              <a:ext cx="5854504" cy="5453107"/>
              <a:chOff x="1845211" y="296427"/>
              <a:chExt cx="5775037" cy="5226321"/>
            </a:xfrm>
          </p:grpSpPr>
          <p:pic>
            <p:nvPicPr>
              <p:cNvPr id="40" name="Рисунок 39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66" b="8034"/>
              <a:stretch/>
            </p:blipFill>
            <p:spPr>
              <a:xfrm>
                <a:off x="3258532" y="296427"/>
                <a:ext cx="3070733" cy="3987490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1845211" y="4726311"/>
                <a:ext cx="5775037" cy="796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Посуд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миють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миючим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засобом</a:t>
                </a:r>
                <a:endParaRPr lang="ru-RU" sz="2400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для посуду.</a:t>
                </a:r>
                <a:endParaRPr lang="ru-RU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7" name="Группа 46"/>
          <p:cNvGrpSpPr/>
          <p:nvPr/>
        </p:nvGrpSpPr>
        <p:grpSpPr>
          <a:xfrm>
            <a:off x="1910305" y="433126"/>
            <a:ext cx="5760000" cy="5760000"/>
            <a:chOff x="1898429" y="1089205"/>
            <a:chExt cx="5760000" cy="5760000"/>
          </a:xfrm>
        </p:grpSpPr>
        <p:sp>
          <p:nvSpPr>
            <p:cNvPr id="31" name="Скругленный прямоугольник 30"/>
            <p:cNvSpPr/>
            <p:nvPr/>
          </p:nvSpPr>
          <p:spPr>
            <a:xfrm>
              <a:off x="1898429" y="1089205"/>
              <a:ext cx="5760000" cy="5760000"/>
            </a:xfrm>
            <a:prstGeom prst="roundRect">
              <a:avLst>
                <a:gd name="adj" fmla="val 1067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5" name="Группа 14"/>
            <p:cNvGrpSpPr/>
            <p:nvPr/>
          </p:nvGrpSpPr>
          <p:grpSpPr>
            <a:xfrm>
              <a:off x="1989679" y="1171620"/>
              <a:ext cx="5544068" cy="5539224"/>
              <a:chOff x="1950754" y="380173"/>
              <a:chExt cx="5468815" cy="5308857"/>
            </a:xfrm>
          </p:grpSpPr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6211" y="380173"/>
                <a:ext cx="4677900" cy="4545047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1950754" y="5246565"/>
                <a:ext cx="5468815" cy="442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Чим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ріжуть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піцу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ru-RU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8" name="Группа 47"/>
          <p:cNvGrpSpPr/>
          <p:nvPr/>
        </p:nvGrpSpPr>
        <p:grpSpPr>
          <a:xfrm>
            <a:off x="1900878" y="429789"/>
            <a:ext cx="5760000" cy="5760000"/>
            <a:chOff x="1898429" y="1089205"/>
            <a:chExt cx="5760000" cy="5760000"/>
          </a:xfrm>
        </p:grpSpPr>
        <p:sp>
          <p:nvSpPr>
            <p:cNvPr id="49" name="Скругленный прямоугольник 48"/>
            <p:cNvSpPr/>
            <p:nvPr/>
          </p:nvSpPr>
          <p:spPr>
            <a:xfrm>
              <a:off x="1898429" y="1089205"/>
              <a:ext cx="5760000" cy="5760000"/>
            </a:xfrm>
            <a:prstGeom prst="roundRect">
              <a:avLst>
                <a:gd name="adj" fmla="val 1067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0" name="Группа 49"/>
            <p:cNvGrpSpPr/>
            <p:nvPr/>
          </p:nvGrpSpPr>
          <p:grpSpPr>
            <a:xfrm>
              <a:off x="1980860" y="1171620"/>
              <a:ext cx="5544068" cy="5466315"/>
              <a:chOff x="1942055" y="380173"/>
              <a:chExt cx="5468815" cy="5238980"/>
            </a:xfrm>
          </p:grpSpPr>
          <p:pic>
            <p:nvPicPr>
              <p:cNvPr id="51" name="Рисунок 50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6211" y="380173"/>
                <a:ext cx="4677900" cy="4545047"/>
              </a:xfrm>
              <a:prstGeom prst="rect">
                <a:avLst/>
              </a:prstGeom>
            </p:spPr>
          </p:pic>
          <p:sp>
            <p:nvSpPr>
              <p:cNvPr id="52" name="TextBox 51"/>
              <p:cNvSpPr txBox="1"/>
              <p:nvPr/>
            </p:nvSpPr>
            <p:spPr>
              <a:xfrm>
                <a:off x="1942055" y="5176688"/>
                <a:ext cx="5468815" cy="442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Піцу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ріжуть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ножем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для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піци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ru-RU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3" name="Группа 52"/>
          <p:cNvGrpSpPr/>
          <p:nvPr/>
        </p:nvGrpSpPr>
        <p:grpSpPr>
          <a:xfrm>
            <a:off x="1897306" y="437093"/>
            <a:ext cx="5760000" cy="5760000"/>
            <a:chOff x="1930075" y="1318880"/>
            <a:chExt cx="5760000" cy="5760000"/>
          </a:xfrm>
        </p:grpSpPr>
        <p:sp>
          <p:nvSpPr>
            <p:cNvPr id="46" name="Скругленный прямоугольник 45"/>
            <p:cNvSpPr/>
            <p:nvPr/>
          </p:nvSpPr>
          <p:spPr>
            <a:xfrm>
              <a:off x="1930075" y="1318880"/>
              <a:ext cx="5760000" cy="5760000"/>
            </a:xfrm>
            <a:prstGeom prst="roundRect">
              <a:avLst>
                <a:gd name="adj" fmla="val 1067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2" name="Группа 11"/>
            <p:cNvGrpSpPr/>
            <p:nvPr/>
          </p:nvGrpSpPr>
          <p:grpSpPr>
            <a:xfrm>
              <a:off x="2037806" y="1450598"/>
              <a:ext cx="5544068" cy="5481022"/>
              <a:chOff x="1985105" y="664355"/>
              <a:chExt cx="5468815" cy="5253075"/>
            </a:xfrm>
          </p:grpSpPr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0342" y="664355"/>
                <a:ext cx="4707405" cy="4573714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1985105" y="5474965"/>
                <a:ext cx="5468815" cy="442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Чим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пишуть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картини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ru-RU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4" name="Группа 53"/>
          <p:cNvGrpSpPr/>
          <p:nvPr/>
        </p:nvGrpSpPr>
        <p:grpSpPr>
          <a:xfrm>
            <a:off x="1897071" y="428120"/>
            <a:ext cx="5760000" cy="5760000"/>
            <a:chOff x="1930075" y="1318880"/>
            <a:chExt cx="5760000" cy="5760000"/>
          </a:xfrm>
        </p:grpSpPr>
        <p:sp>
          <p:nvSpPr>
            <p:cNvPr id="55" name="Скругленный прямоугольник 54"/>
            <p:cNvSpPr/>
            <p:nvPr/>
          </p:nvSpPr>
          <p:spPr>
            <a:xfrm>
              <a:off x="1930075" y="1318880"/>
              <a:ext cx="5760000" cy="5760000"/>
            </a:xfrm>
            <a:prstGeom prst="roundRect">
              <a:avLst>
                <a:gd name="adj" fmla="val 1067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6" name="Группа 55"/>
            <p:cNvGrpSpPr/>
            <p:nvPr/>
          </p:nvGrpSpPr>
          <p:grpSpPr>
            <a:xfrm>
              <a:off x="2037806" y="1450598"/>
              <a:ext cx="5544068" cy="5481022"/>
              <a:chOff x="1985105" y="664355"/>
              <a:chExt cx="5468815" cy="5253075"/>
            </a:xfrm>
          </p:grpSpPr>
          <p:pic>
            <p:nvPicPr>
              <p:cNvPr id="57" name="Рисунок 56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0342" y="664355"/>
                <a:ext cx="4707405" cy="4573714"/>
              </a:xfrm>
              <a:prstGeom prst="rect">
                <a:avLst/>
              </a:prstGeom>
            </p:spPr>
          </p:pic>
          <p:sp>
            <p:nvSpPr>
              <p:cNvPr id="58" name="TextBox 57"/>
              <p:cNvSpPr txBox="1"/>
              <p:nvPr/>
            </p:nvSpPr>
            <p:spPr>
              <a:xfrm>
                <a:off x="1985105" y="5474965"/>
                <a:ext cx="5468815" cy="442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Картини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пишуть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фарбами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ru-RU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9" name="Группа 58"/>
          <p:cNvGrpSpPr/>
          <p:nvPr/>
        </p:nvGrpSpPr>
        <p:grpSpPr>
          <a:xfrm>
            <a:off x="1880888" y="419261"/>
            <a:ext cx="5760000" cy="5760000"/>
            <a:chOff x="1927260" y="1952864"/>
            <a:chExt cx="5760000" cy="5760000"/>
          </a:xfrm>
        </p:grpSpPr>
        <p:sp>
          <p:nvSpPr>
            <p:cNvPr id="45" name="Скругленный прямоугольник 44"/>
            <p:cNvSpPr/>
            <p:nvPr/>
          </p:nvSpPr>
          <p:spPr>
            <a:xfrm>
              <a:off x="1927260" y="1952864"/>
              <a:ext cx="5760000" cy="5760000"/>
            </a:xfrm>
            <a:prstGeom prst="roundRect">
              <a:avLst>
                <a:gd name="adj" fmla="val 1067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1998586" y="2083350"/>
              <a:ext cx="5544068" cy="5495415"/>
              <a:chOff x="1974391" y="647732"/>
              <a:chExt cx="5468815" cy="5266870"/>
            </a:xfrm>
          </p:grpSpPr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55096" y="647732"/>
                <a:ext cx="4813722" cy="4677012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1974391" y="5472137"/>
                <a:ext cx="5468815" cy="442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Чим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копають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землю?</a:t>
                </a:r>
                <a:endParaRPr lang="ru-RU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0" name="Группа 59"/>
          <p:cNvGrpSpPr/>
          <p:nvPr/>
        </p:nvGrpSpPr>
        <p:grpSpPr>
          <a:xfrm>
            <a:off x="1882734" y="425936"/>
            <a:ext cx="5760000" cy="5760000"/>
            <a:chOff x="1927260" y="1952864"/>
            <a:chExt cx="5760000" cy="5760000"/>
          </a:xfrm>
        </p:grpSpPr>
        <p:sp>
          <p:nvSpPr>
            <p:cNvPr id="61" name="Скругленный прямоугольник 60"/>
            <p:cNvSpPr/>
            <p:nvPr/>
          </p:nvSpPr>
          <p:spPr>
            <a:xfrm>
              <a:off x="1927260" y="1952864"/>
              <a:ext cx="5760000" cy="5760000"/>
            </a:xfrm>
            <a:prstGeom prst="roundRect">
              <a:avLst>
                <a:gd name="adj" fmla="val 1067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2" name="Группа 61"/>
            <p:cNvGrpSpPr/>
            <p:nvPr/>
          </p:nvGrpSpPr>
          <p:grpSpPr>
            <a:xfrm>
              <a:off x="1998586" y="2083350"/>
              <a:ext cx="5544068" cy="5495415"/>
              <a:chOff x="1974391" y="647732"/>
              <a:chExt cx="5468815" cy="5266870"/>
            </a:xfrm>
          </p:grpSpPr>
          <p:pic>
            <p:nvPicPr>
              <p:cNvPr id="63" name="Рисунок 62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93" b="98438" l="9961" r="89844">
                            <a14:foregroundMark x1="17188" y1="68652" x2="17383" y2="68652"/>
                            <a14:foregroundMark x1="20313" y1="65332" x2="20313" y2="65332"/>
                            <a14:foregroundMark x1="33984" y1="91309" x2="33984" y2="91309"/>
                            <a14:foregroundMark x1="38477" y1="90430" x2="38477" y2="88770"/>
                            <a14:foregroundMark x1="43359" y1="87012" x2="43359" y2="87012"/>
                            <a14:foregroundMark x1="44531" y1="83301" x2="44531" y2="8330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55096" y="647732"/>
                <a:ext cx="4813722" cy="4677012"/>
              </a:xfrm>
              <a:prstGeom prst="rect">
                <a:avLst/>
              </a:prstGeom>
            </p:spPr>
          </p:pic>
          <p:sp>
            <p:nvSpPr>
              <p:cNvPr id="64" name="TextBox 63"/>
              <p:cNvSpPr txBox="1"/>
              <p:nvPr/>
            </p:nvSpPr>
            <p:spPr>
              <a:xfrm>
                <a:off x="1974391" y="5472137"/>
                <a:ext cx="5468815" cy="442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Землю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копають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лопатою.</a:t>
                </a:r>
                <a:endParaRPr lang="ru-RU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6" name="Группа 65"/>
          <p:cNvGrpSpPr/>
          <p:nvPr/>
        </p:nvGrpSpPr>
        <p:grpSpPr>
          <a:xfrm>
            <a:off x="1873725" y="437093"/>
            <a:ext cx="5760000" cy="5760000"/>
            <a:chOff x="1997069" y="2582524"/>
            <a:chExt cx="5760000" cy="5760000"/>
          </a:xfrm>
        </p:grpSpPr>
        <p:sp>
          <p:nvSpPr>
            <p:cNvPr id="44" name="Скругленный прямоугольник 43"/>
            <p:cNvSpPr/>
            <p:nvPr/>
          </p:nvSpPr>
          <p:spPr>
            <a:xfrm>
              <a:off x="1997069" y="2582524"/>
              <a:ext cx="5760000" cy="5760000"/>
            </a:xfrm>
            <a:prstGeom prst="roundRect">
              <a:avLst>
                <a:gd name="adj" fmla="val 1067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4" name="Группа 23"/>
            <p:cNvGrpSpPr/>
            <p:nvPr/>
          </p:nvGrpSpPr>
          <p:grpSpPr>
            <a:xfrm>
              <a:off x="2109663" y="2714425"/>
              <a:ext cx="5544068" cy="5465157"/>
              <a:chOff x="1965210" y="664355"/>
              <a:chExt cx="5468815" cy="5237870"/>
            </a:xfrm>
          </p:grpSpPr>
          <p:pic>
            <p:nvPicPr>
              <p:cNvPr id="25" name="Рисунок 24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8036" y="664355"/>
                <a:ext cx="4789725" cy="4653695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1965210" y="5459760"/>
                <a:ext cx="5468815" cy="442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Чим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в’яжуть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шапку?</a:t>
                </a:r>
                <a:endParaRPr lang="ru-RU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7" name="Группа 66"/>
          <p:cNvGrpSpPr/>
          <p:nvPr/>
        </p:nvGrpSpPr>
        <p:grpSpPr>
          <a:xfrm>
            <a:off x="1890436" y="445119"/>
            <a:ext cx="5760000" cy="5760000"/>
            <a:chOff x="1997069" y="2582524"/>
            <a:chExt cx="5760000" cy="5760000"/>
          </a:xfrm>
        </p:grpSpPr>
        <p:sp>
          <p:nvSpPr>
            <p:cNvPr id="68" name="Скругленный прямоугольник 67"/>
            <p:cNvSpPr/>
            <p:nvPr/>
          </p:nvSpPr>
          <p:spPr>
            <a:xfrm>
              <a:off x="1997069" y="2582524"/>
              <a:ext cx="5760000" cy="5760000"/>
            </a:xfrm>
            <a:prstGeom prst="roundRect">
              <a:avLst>
                <a:gd name="adj" fmla="val 1067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9" name="Группа 68"/>
            <p:cNvGrpSpPr/>
            <p:nvPr/>
          </p:nvGrpSpPr>
          <p:grpSpPr>
            <a:xfrm>
              <a:off x="2109663" y="2714425"/>
              <a:ext cx="5544068" cy="5465157"/>
              <a:chOff x="1965210" y="664355"/>
              <a:chExt cx="5468815" cy="5237870"/>
            </a:xfrm>
          </p:grpSpPr>
          <p:pic>
            <p:nvPicPr>
              <p:cNvPr id="70" name="Рисунок 69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8036" y="664355"/>
                <a:ext cx="4789725" cy="4653695"/>
              </a:xfrm>
              <a:prstGeom prst="rect">
                <a:avLst/>
              </a:prstGeom>
            </p:spPr>
          </p:pic>
          <p:sp>
            <p:nvSpPr>
              <p:cNvPr id="71" name="TextBox 70"/>
              <p:cNvSpPr txBox="1"/>
              <p:nvPr/>
            </p:nvSpPr>
            <p:spPr>
              <a:xfrm>
                <a:off x="1965210" y="5459760"/>
                <a:ext cx="5468815" cy="442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Шапку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в’яжуть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спицями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ru-RU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3" name="Группа 72"/>
          <p:cNvGrpSpPr/>
          <p:nvPr/>
        </p:nvGrpSpPr>
        <p:grpSpPr>
          <a:xfrm>
            <a:off x="1886478" y="437093"/>
            <a:ext cx="5760000" cy="5760000"/>
            <a:chOff x="1967109" y="3267685"/>
            <a:chExt cx="5760000" cy="5760000"/>
          </a:xfrm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1967109" y="3267685"/>
              <a:ext cx="5760000" cy="5760000"/>
            </a:xfrm>
            <a:prstGeom prst="roundRect">
              <a:avLst>
                <a:gd name="adj" fmla="val 1067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1" name="Группа 20"/>
            <p:cNvGrpSpPr/>
            <p:nvPr/>
          </p:nvGrpSpPr>
          <p:grpSpPr>
            <a:xfrm>
              <a:off x="2028864" y="3409513"/>
              <a:ext cx="5544068" cy="5476344"/>
              <a:chOff x="1974391" y="650247"/>
              <a:chExt cx="5468815" cy="5248592"/>
            </a:xfrm>
          </p:grpSpPr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6048" y="650247"/>
                <a:ext cx="4838912" cy="4701486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1974391" y="5456374"/>
                <a:ext cx="5468815" cy="442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Чим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рубають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дрова?</a:t>
                </a:r>
                <a:endParaRPr lang="ru-RU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4" name="Группа 73"/>
          <p:cNvGrpSpPr/>
          <p:nvPr/>
        </p:nvGrpSpPr>
        <p:grpSpPr>
          <a:xfrm>
            <a:off x="1873725" y="437093"/>
            <a:ext cx="5760000" cy="5760000"/>
            <a:chOff x="1967109" y="3267685"/>
            <a:chExt cx="5760000" cy="5760000"/>
          </a:xfrm>
        </p:grpSpPr>
        <p:sp>
          <p:nvSpPr>
            <p:cNvPr id="75" name="Скругленный прямоугольник 74"/>
            <p:cNvSpPr/>
            <p:nvPr/>
          </p:nvSpPr>
          <p:spPr>
            <a:xfrm>
              <a:off x="1967109" y="3267685"/>
              <a:ext cx="5760000" cy="5760000"/>
            </a:xfrm>
            <a:prstGeom prst="roundRect">
              <a:avLst>
                <a:gd name="adj" fmla="val 1067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76" name="Группа 75"/>
            <p:cNvGrpSpPr/>
            <p:nvPr/>
          </p:nvGrpSpPr>
          <p:grpSpPr>
            <a:xfrm>
              <a:off x="2028864" y="3409513"/>
              <a:ext cx="5544068" cy="5476344"/>
              <a:chOff x="1974391" y="650247"/>
              <a:chExt cx="5468815" cy="5248592"/>
            </a:xfrm>
          </p:grpSpPr>
          <p:pic>
            <p:nvPicPr>
              <p:cNvPr id="77" name="Рисунок 76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6048" y="650247"/>
                <a:ext cx="4838912" cy="4701486"/>
              </a:xfrm>
              <a:prstGeom prst="rect">
                <a:avLst/>
              </a:prstGeom>
            </p:spPr>
          </p:pic>
          <p:sp>
            <p:nvSpPr>
              <p:cNvPr id="78" name="TextBox 77"/>
              <p:cNvSpPr txBox="1"/>
              <p:nvPr/>
            </p:nvSpPr>
            <p:spPr>
              <a:xfrm>
                <a:off x="1974391" y="5456374"/>
                <a:ext cx="5468815" cy="442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Дрова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рубають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сокирою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ru-RU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9" name="Группа 78"/>
          <p:cNvGrpSpPr/>
          <p:nvPr/>
        </p:nvGrpSpPr>
        <p:grpSpPr>
          <a:xfrm>
            <a:off x="1855219" y="425936"/>
            <a:ext cx="5801154" cy="5760000"/>
            <a:chOff x="2076154" y="3789358"/>
            <a:chExt cx="5801154" cy="5760000"/>
          </a:xfrm>
        </p:grpSpPr>
        <p:sp>
          <p:nvSpPr>
            <p:cNvPr id="43" name="Скругленный прямоугольник 42"/>
            <p:cNvSpPr/>
            <p:nvPr/>
          </p:nvSpPr>
          <p:spPr>
            <a:xfrm>
              <a:off x="2117308" y="3789358"/>
              <a:ext cx="5760000" cy="5760000"/>
            </a:xfrm>
            <a:prstGeom prst="roundRect">
              <a:avLst>
                <a:gd name="adj" fmla="val 1067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8" name="Группа 17"/>
            <p:cNvGrpSpPr/>
            <p:nvPr/>
          </p:nvGrpSpPr>
          <p:grpSpPr>
            <a:xfrm>
              <a:off x="2076154" y="3917028"/>
              <a:ext cx="5544068" cy="5461276"/>
              <a:chOff x="1974391" y="645332"/>
              <a:chExt cx="5468815" cy="5234151"/>
            </a:xfrm>
          </p:grpSpPr>
          <p:pic>
            <p:nvPicPr>
              <p:cNvPr id="19" name="Рисунок 18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71476" y="645332"/>
                <a:ext cx="4894347" cy="4755346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1974391" y="5437018"/>
                <a:ext cx="5468815" cy="442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Чим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возять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продукти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ru-RU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0" name="Группа 79"/>
          <p:cNvGrpSpPr/>
          <p:nvPr/>
        </p:nvGrpSpPr>
        <p:grpSpPr>
          <a:xfrm>
            <a:off x="1846762" y="426076"/>
            <a:ext cx="5801154" cy="5760000"/>
            <a:chOff x="2076154" y="3789358"/>
            <a:chExt cx="5801154" cy="5760000"/>
          </a:xfrm>
        </p:grpSpPr>
        <p:sp>
          <p:nvSpPr>
            <p:cNvPr id="81" name="Скругленный прямоугольник 80"/>
            <p:cNvSpPr/>
            <p:nvPr/>
          </p:nvSpPr>
          <p:spPr>
            <a:xfrm>
              <a:off x="2117308" y="3789358"/>
              <a:ext cx="5760000" cy="5760000"/>
            </a:xfrm>
            <a:prstGeom prst="roundRect">
              <a:avLst>
                <a:gd name="adj" fmla="val 1067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82" name="Группа 81"/>
            <p:cNvGrpSpPr/>
            <p:nvPr/>
          </p:nvGrpSpPr>
          <p:grpSpPr>
            <a:xfrm>
              <a:off x="2076154" y="3917028"/>
              <a:ext cx="5725516" cy="5461276"/>
              <a:chOff x="1974391" y="645332"/>
              <a:chExt cx="5647800" cy="5234151"/>
            </a:xfrm>
          </p:grpSpPr>
          <p:pic>
            <p:nvPicPr>
              <p:cNvPr id="83" name="Рисунок 82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71476" y="645332"/>
                <a:ext cx="4894346" cy="4755346"/>
              </a:xfrm>
              <a:prstGeom prst="rect">
                <a:avLst/>
              </a:prstGeom>
            </p:spPr>
          </p:pic>
          <p:sp>
            <p:nvSpPr>
              <p:cNvPr id="84" name="TextBox 83"/>
              <p:cNvSpPr txBox="1"/>
              <p:nvPr/>
            </p:nvSpPr>
            <p:spPr>
              <a:xfrm>
                <a:off x="1974391" y="5437018"/>
                <a:ext cx="5647800" cy="442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Продукти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возять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вантажівкою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ru-RU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5" name="Группа 84"/>
          <p:cNvGrpSpPr/>
          <p:nvPr/>
        </p:nvGrpSpPr>
        <p:grpSpPr>
          <a:xfrm>
            <a:off x="1888614" y="433747"/>
            <a:ext cx="5760000" cy="5760000"/>
            <a:chOff x="2092579" y="4415696"/>
            <a:chExt cx="5760000" cy="5760000"/>
          </a:xfrm>
        </p:grpSpPr>
        <p:sp>
          <p:nvSpPr>
            <p:cNvPr id="42" name="Скругленный прямоугольник 41"/>
            <p:cNvSpPr/>
            <p:nvPr/>
          </p:nvSpPr>
          <p:spPr>
            <a:xfrm>
              <a:off x="2092579" y="4415696"/>
              <a:ext cx="5760000" cy="5760000"/>
            </a:xfrm>
            <a:prstGeom prst="roundRect">
              <a:avLst>
                <a:gd name="adj" fmla="val 1067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" name="Группа 5"/>
            <p:cNvGrpSpPr/>
            <p:nvPr/>
          </p:nvGrpSpPr>
          <p:grpSpPr>
            <a:xfrm>
              <a:off x="2223618" y="4590387"/>
              <a:ext cx="5544068" cy="5465876"/>
              <a:chOff x="1941399" y="676043"/>
              <a:chExt cx="5468815" cy="5238559"/>
            </a:xfrm>
          </p:grpSpPr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9842" y="676043"/>
                <a:ext cx="4909259" cy="4769835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1941399" y="5472137"/>
                <a:ext cx="5468815" cy="442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Чим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перуть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одяг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ru-RU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6" name="Группа 85"/>
          <p:cNvGrpSpPr/>
          <p:nvPr/>
        </p:nvGrpSpPr>
        <p:grpSpPr>
          <a:xfrm>
            <a:off x="1892415" y="428120"/>
            <a:ext cx="5790289" cy="5760000"/>
            <a:chOff x="2092579" y="4415696"/>
            <a:chExt cx="5790289" cy="5760000"/>
          </a:xfrm>
        </p:grpSpPr>
        <p:sp>
          <p:nvSpPr>
            <p:cNvPr id="87" name="Скругленный прямоугольник 86"/>
            <p:cNvSpPr/>
            <p:nvPr/>
          </p:nvSpPr>
          <p:spPr>
            <a:xfrm>
              <a:off x="2092579" y="4415696"/>
              <a:ext cx="5760000" cy="5760000"/>
            </a:xfrm>
            <a:prstGeom prst="roundRect">
              <a:avLst>
                <a:gd name="adj" fmla="val 1067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88" name="Группа 87"/>
            <p:cNvGrpSpPr/>
            <p:nvPr/>
          </p:nvGrpSpPr>
          <p:grpSpPr>
            <a:xfrm>
              <a:off x="2226732" y="4766418"/>
              <a:ext cx="5656136" cy="4785718"/>
              <a:chOff x="1944470" y="844753"/>
              <a:chExt cx="5579362" cy="4586688"/>
            </a:xfrm>
          </p:grpSpPr>
          <p:pic>
            <p:nvPicPr>
              <p:cNvPr id="89" name="Рисунок 88"/>
              <p:cNvPicPr>
                <a:picLocks noChangeAspect="1"/>
              </p:cNvPicPr>
              <p:nvPr/>
            </p:nvPicPr>
            <p:blipFill rotWithShape="1">
              <a:blip r:embed="rId21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7617" b="94727" l="1465" r="96680">
                            <a14:foregroundMark x1="68555" y1="52930" x2="73926" y2="43945"/>
                            <a14:foregroundMark x1="53516" y1="83105" x2="52246" y2="81445"/>
                            <a14:backgroundMark x1="14941" y1="73535" x2="21680" y2="77051"/>
                            <a14:backgroundMark x1="85840" y1="76855" x2="85840" y2="75586"/>
                            <a14:backgroundMark x1="60156" y1="77441" x2="59766" y2="77441"/>
                            <a14:backgroundMark x1="71680" y1="78516" x2="72070" y2="7871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13" t="8505" r="4047" b="11021"/>
              <a:stretch/>
            </p:blipFill>
            <p:spPr>
              <a:xfrm>
                <a:off x="2499919" y="844753"/>
                <a:ext cx="4302485" cy="3838507"/>
              </a:xfrm>
              <a:prstGeom prst="rect">
                <a:avLst/>
              </a:prstGeom>
            </p:spPr>
          </p:pic>
          <p:sp>
            <p:nvSpPr>
              <p:cNvPr id="90" name="TextBox 89"/>
              <p:cNvSpPr txBox="1"/>
              <p:nvPr/>
            </p:nvSpPr>
            <p:spPr>
              <a:xfrm>
                <a:off x="1944470" y="4988976"/>
                <a:ext cx="5579362" cy="442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Одяг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перуть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пральним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порошком.</a:t>
                </a:r>
                <a:endParaRPr lang="ru-RU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3" t="4266" r="19173" b="8534"/>
          <a:stretch/>
        </p:blipFill>
        <p:spPr>
          <a:xfrm>
            <a:off x="2800855" y="-305718"/>
            <a:ext cx="4114800" cy="598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6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4BDCDAD2-0024-4573-8309-6DB65BC202A3}"/>
</file>

<file path=customXml/itemProps2.xml><?xml version="1.0" encoding="utf-8"?>
<ds:datastoreItem xmlns:ds="http://schemas.openxmlformats.org/officeDocument/2006/customXml" ds:itemID="{8F08185A-5BC8-4416-AD29-6980486C6670}"/>
</file>

<file path=customXml/itemProps3.xml><?xml version="1.0" encoding="utf-8"?>
<ds:datastoreItem xmlns:ds="http://schemas.openxmlformats.org/officeDocument/2006/customXml" ds:itemID="{BE4E1B16-488A-48CE-92FF-72AA81C8F7B4}"/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71</Words>
  <Application>Microsoft Office PowerPoint</Application>
  <PresentationFormat>Широкоэкранный</PresentationFormat>
  <Paragraphs>17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7</cp:revision>
  <dcterms:created xsi:type="dcterms:W3CDTF">2026-03-01T14:55:12Z</dcterms:created>
  <dcterms:modified xsi:type="dcterms:W3CDTF">2026-03-05T15:13:45Z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