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8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3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6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2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1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3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7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2434-2401-44B6-8B5C-C7BE1B713C9C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4C01-7443-4CA1-9788-98A236210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8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2000" cy="696350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103253" y="491153"/>
            <a:ext cx="5760000" cy="5760000"/>
            <a:chOff x="1872762" y="633047"/>
            <a:chExt cx="5400000" cy="5400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872762" y="633047"/>
              <a:ext cx="5400000" cy="5400000"/>
            </a:xfrm>
            <a:prstGeom prst="roundRect">
              <a:avLst>
                <a:gd name="adj" fmla="val 7753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Женя живёт в жёлтом доме.</a:t>
              </a:r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66" y="786934"/>
              <a:ext cx="4352191" cy="435219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049369" y="5280557"/>
              <a:ext cx="50467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Женя живёт в жёлтом доме.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103253" y="500411"/>
            <a:ext cx="5760000" cy="5760000"/>
            <a:chOff x="1872762" y="633047"/>
            <a:chExt cx="5400000" cy="540000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872762" y="633047"/>
              <a:ext cx="5400000" cy="5400000"/>
            </a:xfrm>
            <a:prstGeom prst="roundRect">
              <a:avLst>
                <a:gd name="adj" fmla="val 7753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Женя живёт в жёлтом доме.</a:t>
              </a:r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66" y="786934"/>
              <a:ext cx="4352191" cy="4352191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2049369" y="5280557"/>
              <a:ext cx="5046784" cy="49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 Жени живёт 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ёжик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103253" y="500411"/>
            <a:ext cx="5760000" cy="5760000"/>
            <a:chOff x="1872762" y="633047"/>
            <a:chExt cx="5400000" cy="54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872762" y="633047"/>
              <a:ext cx="5400000" cy="5400000"/>
            </a:xfrm>
            <a:prstGeom prst="roundRect">
              <a:avLst>
                <a:gd name="adj" fmla="val 7753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Женя живёт в жёлтом доме.</a:t>
              </a:r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66" y="786934"/>
              <a:ext cx="4352191" cy="4352191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2049369" y="5280557"/>
              <a:ext cx="5046784" cy="49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Ёжик любит жевать жёлуди.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070603" y="500411"/>
            <a:ext cx="5760000" cy="5760000"/>
            <a:chOff x="1872762" y="633047"/>
            <a:chExt cx="5400000" cy="5400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872762" y="633047"/>
              <a:ext cx="5400000" cy="5400000"/>
            </a:xfrm>
            <a:prstGeom prst="roundRect">
              <a:avLst>
                <a:gd name="adj" fmla="val 7753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Женя живёт в жёлтом доме.</a:t>
              </a:r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66" y="786934"/>
              <a:ext cx="4352191" cy="4352191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2049369" y="5280557"/>
              <a:ext cx="5046784" cy="49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Женя бережёт своего ёжика.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869839" y="456360"/>
            <a:ext cx="6989885" cy="5848101"/>
            <a:chOff x="1433146" y="348497"/>
            <a:chExt cx="6989885" cy="5848101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1433146" y="348497"/>
              <a:ext cx="6989885" cy="5848101"/>
              <a:chOff x="1633122" y="653386"/>
              <a:chExt cx="6453599" cy="5848101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633122" y="653386"/>
                <a:ext cx="6453599" cy="5848101"/>
              </a:xfrm>
              <a:prstGeom prst="roundRect">
                <a:avLst>
                  <a:gd name="adj" fmla="val 7753"/>
                </a:avLst>
              </a:prstGeom>
              <a:solidFill>
                <a:schemeClr val="bg1"/>
              </a:solidFill>
              <a:ln w="76200">
                <a:solidFill>
                  <a:schemeClr val="bg1">
                    <a:lumMod val="75000"/>
                  </a:schemeClr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b="1" dirty="0" smtClean="0"/>
                  <a:t>❓ Вопросы</a:t>
                </a:r>
              </a:p>
              <a:p>
                <a:r>
                  <a:rPr lang="ru-RU" dirty="0" smtClean="0"/>
                  <a:t>Где живёт Женя?</a:t>
                </a:r>
              </a:p>
              <a:p>
                <a:r>
                  <a:rPr lang="ru-RU" dirty="0" smtClean="0"/>
                  <a:t>Что любит ёжик?</a:t>
                </a:r>
              </a:p>
              <a:p>
                <a:r>
                  <a:rPr lang="ru-RU" dirty="0" smtClean="0"/>
                  <a:t>Как Женя относится к ёжику?</a:t>
                </a:r>
                <a:endParaRPr lang="ru-RU" dirty="0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1801748" y="916082"/>
                <a:ext cx="4087583" cy="1362075"/>
              </a:xfrm>
              <a:prstGeom prst="roundRect">
                <a:avLst/>
              </a:prstGeom>
              <a:solidFill>
                <a:srgbClr val="FFFFCC"/>
              </a:solidFill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Вопросы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Где живёт Женя?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Что любит ёжик?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Как Женя относится к ёжику?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3468128" y="2560868"/>
                <a:ext cx="4294266" cy="1328023"/>
              </a:xfrm>
              <a:prstGeom prst="roundRect">
                <a:avLst/>
              </a:prstGeom>
              <a:solidFill>
                <a:srgbClr val="99CCFF"/>
              </a:solidFill>
              <a:ln w="381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Подбери форму:</a:t>
                </a:r>
                <a:b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жёлтый дом — жёлтая …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(пижама)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рыжий ёж — рыжая …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(лисица)</a:t>
                </a:r>
              </a:p>
              <a:p>
                <a:r>
                  <a:rPr lang="uk-UA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дубов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ый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жолудь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дубовая…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(кровать)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1784953" y="4187757"/>
                <a:ext cx="4776295" cy="1736646"/>
              </a:xfrm>
              <a:prstGeom prst="roundRect">
                <a:avLst/>
              </a:prstGeom>
              <a:solidFill>
                <a:srgbClr val="99FFCC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🔎 Рефлексия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 Сколько слов со звуком [Ж] ты нашёл?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 Оцени себя: </a:t>
                </a:r>
                <a:r>
                  <a:rPr lang="ru-RU" sz="2000" b="1" dirty="0" smtClean="0"/>
                  <a:t>😊 всё получилось  </a:t>
                </a:r>
                <a:endParaRPr lang="ru-RU" b="1" dirty="0" smtClean="0"/>
              </a:p>
              <a:p>
                <a:r>
                  <a:rPr lang="ru-RU" dirty="0" smtClean="0"/>
                  <a:t>                          </a:t>
                </a:r>
                <a:r>
                  <a:rPr lang="ru-RU" sz="2000" b="1" dirty="0" smtClean="0"/>
                  <a:t>😐 было трудно  </a:t>
                </a:r>
                <a:endParaRPr lang="ru-RU" b="1" dirty="0" smtClean="0"/>
              </a:p>
              <a:p>
                <a:r>
                  <a:rPr lang="ru-RU" sz="2000" b="1" dirty="0" smtClean="0"/>
                  <a:t>                        😟 нужно потренироваться</a:t>
                </a:r>
              </a:p>
            </p:txBody>
          </p:sp>
        </p:grp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207" y="589778"/>
              <a:ext cx="1461927" cy="1461927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929" y="2197613"/>
              <a:ext cx="1461927" cy="146192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923" y="4082902"/>
              <a:ext cx="1461927" cy="1461927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3" y="5512715"/>
            <a:ext cx="1088069" cy="98776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05" y="1705041"/>
            <a:ext cx="4876190" cy="487619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52" y="3371153"/>
            <a:ext cx="2916115" cy="29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CA715E6-3275-45DC-830E-C76D4C28D744}"/>
</file>

<file path=customXml/itemProps2.xml><?xml version="1.0" encoding="utf-8"?>
<ds:datastoreItem xmlns:ds="http://schemas.openxmlformats.org/officeDocument/2006/customXml" ds:itemID="{E469729D-C44F-4855-9D0F-D83A5D7FF4A4}"/>
</file>

<file path=customXml/itemProps3.xml><?xml version="1.0" encoding="utf-8"?>
<ds:datastoreItem xmlns:ds="http://schemas.openxmlformats.org/officeDocument/2006/customXml" ds:itemID="{0B1363DD-5770-4FA5-816D-F4D297F640E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2026-03-02T18:54:29Z</dcterms:created>
  <dcterms:modified xsi:type="dcterms:W3CDTF">2026-03-05T13:32:38Z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