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A862-77BD-4549-BF3D-CF3E652821BA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F2132-832A-458B-97F9-2DCC70200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725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A862-77BD-4549-BF3D-CF3E652821BA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F2132-832A-458B-97F9-2DCC70200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299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A862-77BD-4549-BF3D-CF3E652821BA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F2132-832A-458B-97F9-2DCC70200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845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A862-77BD-4549-BF3D-CF3E652821BA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F2132-832A-458B-97F9-2DCC70200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903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A862-77BD-4549-BF3D-CF3E652821BA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F2132-832A-458B-97F9-2DCC70200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166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A862-77BD-4549-BF3D-CF3E652821BA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F2132-832A-458B-97F9-2DCC70200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22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A862-77BD-4549-BF3D-CF3E652821BA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F2132-832A-458B-97F9-2DCC70200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8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A862-77BD-4549-BF3D-CF3E652821BA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F2132-832A-458B-97F9-2DCC70200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512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A862-77BD-4549-BF3D-CF3E652821BA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F2132-832A-458B-97F9-2DCC70200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962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A862-77BD-4549-BF3D-CF3E652821BA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F2132-832A-458B-97F9-2DCC70200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87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A862-77BD-4549-BF3D-CF3E652821BA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F2132-832A-458B-97F9-2DCC70200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766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DA862-77BD-4549-BF3D-CF3E652821BA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F2132-832A-458B-97F9-2DCC70200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972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0615"/>
            <a:ext cx="2527386" cy="2527386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547732" y="2004291"/>
            <a:ext cx="2690189" cy="331585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872509" y="2401455"/>
            <a:ext cx="341746" cy="31403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576618" y="2401455"/>
            <a:ext cx="341746" cy="314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724563" y="2401455"/>
            <a:ext cx="341746" cy="314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872509" y="3462834"/>
            <a:ext cx="341746" cy="314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721953" y="3462834"/>
            <a:ext cx="341746" cy="314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581237" y="3462834"/>
            <a:ext cx="341746" cy="314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877128" y="4524213"/>
            <a:ext cx="341746" cy="314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721953" y="4524213"/>
            <a:ext cx="341746" cy="314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576618" y="4524213"/>
            <a:ext cx="341746" cy="314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748229" y="2004291"/>
            <a:ext cx="2690189" cy="331585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922450" y="2401455"/>
            <a:ext cx="341746" cy="314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5993594" y="2401455"/>
            <a:ext cx="341746" cy="31403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7851306" y="2401455"/>
            <a:ext cx="341746" cy="314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6920593" y="3462834"/>
            <a:ext cx="341746" cy="314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5987321" y="3462834"/>
            <a:ext cx="341746" cy="314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7853865" y="3462834"/>
            <a:ext cx="341746" cy="314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7851306" y="4524213"/>
            <a:ext cx="341746" cy="314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6927822" y="4524213"/>
            <a:ext cx="341746" cy="314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5987321" y="4524213"/>
            <a:ext cx="341746" cy="314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8948726" y="1961925"/>
            <a:ext cx="2690189" cy="331585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3043382" y="2558473"/>
            <a:ext cx="170410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3043382" y="2558473"/>
            <a:ext cx="1704109" cy="21227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3043382" y="2558473"/>
            <a:ext cx="1704109" cy="212275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3043382" y="4681230"/>
            <a:ext cx="170410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Рисунок 4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02" b="99533" l="9362" r="893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373" y="2004291"/>
            <a:ext cx="1624893" cy="1479690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000" b="95167" l="19427" r="79740">
                        <a14:foregroundMark x1="45729" y1="46833" x2="50156" y2="28250"/>
                        <a14:foregroundMark x1="46354" y1="48750" x2="55260" y2="35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02" t="6024" r="20569" b="4646"/>
          <a:stretch/>
        </p:blipFill>
        <p:spPr>
          <a:xfrm rot="3465680">
            <a:off x="9469322" y="3503425"/>
            <a:ext cx="1861704" cy="1754908"/>
          </a:xfrm>
          <a:prstGeom prst="rect">
            <a:avLst/>
          </a:prstGeom>
        </p:spPr>
      </p:pic>
      <p:cxnSp>
        <p:nvCxnSpPr>
          <p:cNvPr id="49" name="Прямая соединительная линия 48"/>
          <p:cNvCxnSpPr/>
          <p:nvPr/>
        </p:nvCxnSpPr>
        <p:spPr>
          <a:xfrm flipV="1">
            <a:off x="3006124" y="2553939"/>
            <a:ext cx="910881" cy="776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3043382" y="2558473"/>
            <a:ext cx="0" cy="104125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3025140" y="3599727"/>
            <a:ext cx="907547" cy="155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3896463" y="2537460"/>
            <a:ext cx="0" cy="106226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3863410" y="3587927"/>
            <a:ext cx="857285" cy="108150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124" b="90468" l="9931" r="95298">
                        <a14:backgroundMark x1="18595" y1="20451" x2="46698" y2="37319"/>
                        <a14:backgroundMark x1="30798" y1="50260" x2="19440" y2="47025"/>
                        <a14:backgroundMark x1="27364" y1="56153" x2="12309" y2="51878"/>
                        <a14:backgroundMark x1="70417" y1="9301" x2="82515" y2="8203"/>
                        <a14:backgroundMark x1="91389" y1="7972" x2="94717" y2="22357"/>
                        <a14:backgroundMark x1="68833" y1="13865" x2="86582" y2="7279"/>
                        <a14:backgroundMark x1="66878" y1="57481" x2="88167" y2="49971"/>
                        <a14:backgroundMark x1="90755" y1="63720" x2="74855" y2="455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983"/>
          <a:stretch/>
        </p:blipFill>
        <p:spPr>
          <a:xfrm flipH="1">
            <a:off x="9103724" y="2077762"/>
            <a:ext cx="2592899" cy="2252852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50" b="100000" l="0" r="98066">
                        <a14:foregroundMark x1="63122" y1="76625" x2="65746" y2="77313"/>
                        <a14:foregroundMark x1="69061" y1="58062" x2="66022" y2="47438"/>
                        <a14:foregroundMark x1="66160" y1="57250" x2="68508" y2="60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24695">
            <a:off x="9514378" y="3270359"/>
            <a:ext cx="917106" cy="2026753"/>
          </a:xfrm>
          <a:prstGeom prst="rect">
            <a:avLst/>
          </a:prstGeom>
        </p:spPr>
      </p:pic>
      <p:cxnSp>
        <p:nvCxnSpPr>
          <p:cNvPr id="63" name="Прямая соединительная линия 62"/>
          <p:cNvCxnSpPr/>
          <p:nvPr/>
        </p:nvCxnSpPr>
        <p:spPr>
          <a:xfrm>
            <a:off x="3025139" y="2561002"/>
            <a:ext cx="1704109" cy="20930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3035327" y="2567716"/>
            <a:ext cx="8175" cy="104619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V="1">
            <a:off x="3048765" y="2551901"/>
            <a:ext cx="862120" cy="105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V="1">
            <a:off x="3868029" y="3625826"/>
            <a:ext cx="868106" cy="1050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3874262" y="3635418"/>
            <a:ext cx="26051" cy="107191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Рисунок 76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4208" l="1026" r="974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09803">
            <a:off x="9534152" y="1933575"/>
            <a:ext cx="1857375" cy="2466975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077" b="9553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344" y="3050709"/>
            <a:ext cx="2738911" cy="2171088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3121" cy="858982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6140892" y="2558473"/>
            <a:ext cx="1885361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H="1">
            <a:off x="6140892" y="2558473"/>
            <a:ext cx="1890745" cy="2122757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6140892" y="4681230"/>
            <a:ext cx="1885361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6140892" y="2558473"/>
            <a:ext cx="1877306" cy="2122757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135508" y="2553939"/>
            <a:ext cx="955958" cy="3884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7063018" y="2550763"/>
            <a:ext cx="14068" cy="1111455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6123357" y="3614554"/>
            <a:ext cx="955958" cy="23141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H="1">
            <a:off x="6147684" y="2581614"/>
            <a:ext cx="10510" cy="1032939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7082682" y="3624995"/>
            <a:ext cx="927974" cy="1050938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6152939" y="2573507"/>
            <a:ext cx="1870244" cy="2117315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H="1">
            <a:off x="6147684" y="2572856"/>
            <a:ext cx="10510" cy="1059308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flipV="1">
            <a:off x="6152939" y="2557155"/>
            <a:ext cx="923614" cy="3844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7093323" y="3648136"/>
            <a:ext cx="5372" cy="1055129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7083572" y="3631080"/>
            <a:ext cx="958584" cy="152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Рисунок 7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834" y="1266367"/>
            <a:ext cx="4414364" cy="46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58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9" ma:contentTypeDescription="Create a new document." ma:contentTypeScope="" ma:versionID="5e1721dc42eabbdb89f27411beacd27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650e71599116c5ea79f373734bbe33cb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6C58950-F22F-47EB-9E5E-C5043267284D}"/>
</file>

<file path=customXml/itemProps2.xml><?xml version="1.0" encoding="utf-8"?>
<ds:datastoreItem xmlns:ds="http://schemas.openxmlformats.org/officeDocument/2006/customXml" ds:itemID="{D81EE592-4F12-4742-B9F6-41CE6F9781EE}"/>
</file>

<file path=customXml/itemProps3.xml><?xml version="1.0" encoding="utf-8"?>
<ds:datastoreItem xmlns:ds="http://schemas.openxmlformats.org/officeDocument/2006/customXml" ds:itemID="{ED2FD64B-18DA-48A0-BB30-42E5CF13045A}"/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маркет</dc:creator>
  <cp:lastModifiedBy>маркет</cp:lastModifiedBy>
  <cp:revision>6</cp:revision>
  <dcterms:created xsi:type="dcterms:W3CDTF">2026-03-04T18:17:22Z</dcterms:created>
  <dcterms:modified xsi:type="dcterms:W3CDTF">2026-03-05T10:53:46Z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