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11E21-1FAC-41C5-9F5B-9C5F818FA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CEDA3CB-ECEF-4BD2-ACAF-62D69B3A1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8322A6-432D-4BC2-84FB-5EA85EB1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187BFFF-CC26-489D-9001-85E516D1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B795D31-4E69-4746-8252-73A7C42E9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295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4146A-21E1-418C-B67D-08F3D282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473F1A8-DE5A-42B7-9421-CBD8B01CF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DAD193C-C846-4F56-A004-0368871B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731605-B4DF-4C17-AEA6-548CEAF0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AFB67C-BA9F-42CC-B179-C3FCBC6D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17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D97ACEB-5129-4CEF-A958-693EE39F3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79FF804-7B47-4668-A597-1A43BE285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21BA006-F57E-4A2A-A6AB-D70E41D1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9023C9-2501-4635-9D15-B89D6EA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567E6BF-1CDB-4152-BD3D-C4643E0A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93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E7A28-054B-442C-A8DE-B102BE3D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7CDE3D-E498-4E4D-8755-1245C24B4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9B24813-54AE-466E-AFA8-1F688AC9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F9F401A-C203-4215-918E-8F664F15D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35FC5B-D847-42F2-9B27-2504784C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526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D6F24-CDE6-4474-BF58-F80629090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86A91F4-F3E0-4C06-8683-22625EF6F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8F8F161-A3E3-44E5-B18A-353AB54C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A3F536-EEFC-4B28-AF7C-C7DDB086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B51D21-13CA-4682-AD1D-DADD932E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662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B1EE4-1B87-4218-9A77-BD6EE9EF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537ECC-1F8B-4402-A90C-536254359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E1044D4-1735-43B3-8159-0F8D005C0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3362879-273C-4D5A-AFDF-610A04BF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E222042-2A5A-412C-BD72-6F5C52CF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6FB1F0C-D8F1-4C1E-B501-FA14C738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04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40A84C-8180-4025-8A3E-1563D1E8F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8F80C8B-FCFB-43DE-96FA-F03ADEE33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ADFFE12-0626-4DB1-82E6-528DB75B7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B42CE6A-3A86-4ED1-8361-3DE5C99F9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9F6808F-323E-4A76-8FCE-B1620C0155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0D31AAE-852B-4BEB-82E7-FC93043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F73833E-B154-47E5-9A0D-8088C6FD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C78A7E3-FB58-416F-9B72-0118E450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39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28253-4CDE-4A0F-A9F2-08F9A3BB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5FA654A-FECE-4F0B-A46F-6A7A0EF6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EEB915B-B163-4998-A7C4-9C5FC92C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54030F3-3759-42E6-80CD-0D740BDF5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609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9B23AD4-5103-4D5E-8939-764BEF2B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EA4DB07-68D6-4CF5-A029-290C0CDB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71597EA-6DF8-48F3-9A54-E7E03D66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687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5C045-2D04-4BCA-ACD7-5ACD26CE8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44DC19E-CBB7-4138-B088-9FB1B1147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F46AC1E-80C6-4D62-AB61-C1C4DC830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2498FE-2707-48DA-A486-0E23BFFA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01572E0-E1AE-4432-915B-941BD286E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A018202-9922-481A-9693-56D604C6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128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CA776-A6BC-4DF7-B657-6E5CA5D4A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4E1159A-4A14-41E9-B678-57944B855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B6C5191-32DB-4B2F-9B67-AD1CADDCE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946654-6F1B-4DD6-B87B-7A82F633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1802B2-D484-4373-9234-F83B79D7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819960-4294-473A-B358-6B57B3EB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104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BA747C5-420E-4535-B667-6EA88EF67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E8881F4-8919-419B-BDC7-6DD476704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06F937-6365-4436-984A-EC3AC40A1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6FC14-173A-487C-A140-B4A3474C3CCA}" type="datetimeFigureOut">
              <a:rPr lang="uk-UA" smtClean="0"/>
              <a:t>05.03.2026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378EF14-BE77-44D0-B456-41E748FD1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F97C4BF-FEF3-4303-8D24-04B3D43B7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598F3-4788-401C-A45C-F3C1D5C8F76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1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 092 700+ стокових фото, фото роялті-фрі та зображень на тему градієнт  кольору - iStock">
            <a:extLst>
              <a:ext uri="{FF2B5EF4-FFF2-40B4-BE49-F238E27FC236}">
                <a16:creationId xmlns:a16="http://schemas.microsoft.com/office/drawing/2014/main" id="{C74676FF-0213-4A0E-900F-EC7FABC04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130" y="0"/>
            <a:ext cx="12354627" cy="6989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D98B9FB5-B86B-4CE0-8917-CE00334BEF96}"/>
              </a:ext>
            </a:extLst>
          </p:cNvPr>
          <p:cNvSpPr/>
          <p:nvPr/>
        </p:nvSpPr>
        <p:spPr>
          <a:xfrm>
            <a:off x="192060" y="354483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ЛАВАНДА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кутник: округлені кути 5">
            <a:extLst>
              <a:ext uri="{FF2B5EF4-FFF2-40B4-BE49-F238E27FC236}">
                <a16:creationId xmlns:a16="http://schemas.microsoft.com/office/drawing/2014/main" id="{E1AFA928-A073-4751-956C-9BBE37ED9005}"/>
              </a:ext>
            </a:extLst>
          </p:cNvPr>
          <p:cNvSpPr/>
          <p:nvPr/>
        </p:nvSpPr>
        <p:spPr>
          <a:xfrm>
            <a:off x="158732" y="392040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ВАЛАНДА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Прямокутник: округлені кути 6">
            <a:extLst>
              <a:ext uri="{FF2B5EF4-FFF2-40B4-BE49-F238E27FC236}">
                <a16:creationId xmlns:a16="http://schemas.microsoft.com/office/drawing/2014/main" id="{AC8FF6F9-E9F8-4E58-A421-618A3CE3B386}"/>
              </a:ext>
            </a:extLst>
          </p:cNvPr>
          <p:cNvSpPr/>
          <p:nvPr/>
        </p:nvSpPr>
        <p:spPr>
          <a:xfrm>
            <a:off x="2567031" y="1486998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ЛИЖІ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кутник: округлені кути 7">
            <a:extLst>
              <a:ext uri="{FF2B5EF4-FFF2-40B4-BE49-F238E27FC236}">
                <a16:creationId xmlns:a16="http://schemas.microsoft.com/office/drawing/2014/main" id="{D781ED41-FF74-4BF8-83D3-B375EE61B287}"/>
              </a:ext>
            </a:extLst>
          </p:cNvPr>
          <p:cNvSpPr/>
          <p:nvPr/>
        </p:nvSpPr>
        <p:spPr>
          <a:xfrm>
            <a:off x="2568085" y="1539824"/>
            <a:ext cx="176830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ЖІЛИ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9120149-3A6C-47C7-B6C7-29BEBB1E3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218" y="3429000"/>
            <a:ext cx="2917239" cy="2917239"/>
          </a:xfrm>
          <a:prstGeom prst="rect">
            <a:avLst/>
          </a:prstGeom>
        </p:spPr>
      </p:pic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B9049BFA-C79E-4647-B7F8-EF07BDAE96EF}"/>
              </a:ext>
            </a:extLst>
          </p:cNvPr>
          <p:cNvSpPr/>
          <p:nvPr/>
        </p:nvSpPr>
        <p:spPr>
          <a:xfrm>
            <a:off x="437373" y="1876014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ЛАМПА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DD58D997-935D-4569-B5C8-EF17956E97E1}"/>
              </a:ext>
            </a:extLst>
          </p:cNvPr>
          <p:cNvSpPr/>
          <p:nvPr/>
        </p:nvSpPr>
        <p:spPr>
          <a:xfrm>
            <a:off x="436319" y="185948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ПАЛАМ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Прямокутник: округлені кути 13">
            <a:extLst>
              <a:ext uri="{FF2B5EF4-FFF2-40B4-BE49-F238E27FC236}">
                <a16:creationId xmlns:a16="http://schemas.microsoft.com/office/drawing/2014/main" id="{59463299-017A-4539-A104-83BA37E4B915}"/>
              </a:ext>
            </a:extLst>
          </p:cNvPr>
          <p:cNvSpPr/>
          <p:nvPr/>
        </p:nvSpPr>
        <p:spPr>
          <a:xfrm>
            <a:off x="3723749" y="368962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ЛОХИНА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28CC4547-3939-4F86-9B0E-881B0C508665}"/>
              </a:ext>
            </a:extLst>
          </p:cNvPr>
          <p:cNvSpPr/>
          <p:nvPr/>
        </p:nvSpPr>
        <p:spPr>
          <a:xfrm>
            <a:off x="3767303" y="378138"/>
            <a:ext cx="190482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ХИЛОНА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Прямокутник: округлені кути 15">
            <a:extLst>
              <a:ext uri="{FF2B5EF4-FFF2-40B4-BE49-F238E27FC236}">
                <a16:creationId xmlns:a16="http://schemas.microsoft.com/office/drawing/2014/main" id="{FB49D82B-5BF3-4D33-8151-3E3DFFD63DA5}"/>
              </a:ext>
            </a:extLst>
          </p:cNvPr>
          <p:cNvSpPr/>
          <p:nvPr/>
        </p:nvSpPr>
        <p:spPr>
          <a:xfrm>
            <a:off x="4878375" y="1760092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ЛИМОН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9B1E2EC6-DBE0-4132-AD8F-5154C564308B}"/>
              </a:ext>
            </a:extLst>
          </p:cNvPr>
          <p:cNvSpPr/>
          <p:nvPr/>
        </p:nvSpPr>
        <p:spPr>
          <a:xfrm>
            <a:off x="4917699" y="172720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ЛИМОН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Прямокутник: округлені кути 17">
            <a:extLst>
              <a:ext uri="{FF2B5EF4-FFF2-40B4-BE49-F238E27FC236}">
                <a16:creationId xmlns:a16="http://schemas.microsoft.com/office/drawing/2014/main" id="{3203F78D-8892-49EF-ABB2-85ECABD46FBF}"/>
              </a:ext>
            </a:extLst>
          </p:cNvPr>
          <p:cNvSpPr/>
          <p:nvPr/>
        </p:nvSpPr>
        <p:spPr>
          <a:xfrm>
            <a:off x="389384" y="3802975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ЛОТОС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Прямокутник: округлені кути 18">
            <a:extLst>
              <a:ext uri="{FF2B5EF4-FFF2-40B4-BE49-F238E27FC236}">
                <a16:creationId xmlns:a16="http://schemas.microsoft.com/office/drawing/2014/main" id="{2EC52A6C-F311-43E3-9145-74E44F4AD526}"/>
              </a:ext>
            </a:extLst>
          </p:cNvPr>
          <p:cNvSpPr/>
          <p:nvPr/>
        </p:nvSpPr>
        <p:spPr>
          <a:xfrm>
            <a:off x="371313" y="3810610"/>
            <a:ext cx="1745170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ОСЛОТ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Прямокутник: округлені кути 20">
            <a:extLst>
              <a:ext uri="{FF2B5EF4-FFF2-40B4-BE49-F238E27FC236}">
                <a16:creationId xmlns:a16="http://schemas.microsoft.com/office/drawing/2014/main" id="{4B4A7F14-21B5-4F28-A643-D88EF205BC31}"/>
              </a:ext>
            </a:extLst>
          </p:cNvPr>
          <p:cNvSpPr/>
          <p:nvPr/>
        </p:nvSpPr>
        <p:spPr>
          <a:xfrm>
            <a:off x="2649093" y="3024944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ЛОЗА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Прямокутник: округлені кути 21">
            <a:extLst>
              <a:ext uri="{FF2B5EF4-FFF2-40B4-BE49-F238E27FC236}">
                <a16:creationId xmlns:a16="http://schemas.microsoft.com/office/drawing/2014/main" id="{7195FABC-82D5-4F54-BF45-091B98EBFF00}"/>
              </a:ext>
            </a:extLst>
          </p:cNvPr>
          <p:cNvSpPr/>
          <p:nvPr/>
        </p:nvSpPr>
        <p:spPr>
          <a:xfrm>
            <a:off x="2632576" y="3089119"/>
            <a:ext cx="158434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ЗАЛО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7C4575B1-A417-4856-8AD0-911D509D42A7}"/>
              </a:ext>
            </a:extLst>
          </p:cNvPr>
          <p:cNvSpPr/>
          <p:nvPr/>
        </p:nvSpPr>
        <p:spPr>
          <a:xfrm>
            <a:off x="4593265" y="3802975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ЛАБІРИНТ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Прямокутник: округлені кути 23">
            <a:extLst>
              <a:ext uri="{FF2B5EF4-FFF2-40B4-BE49-F238E27FC236}">
                <a16:creationId xmlns:a16="http://schemas.microsoft.com/office/drawing/2014/main" id="{0C1162E9-CA5E-473C-AAE6-B311DEF05823}"/>
              </a:ext>
            </a:extLst>
          </p:cNvPr>
          <p:cNvSpPr/>
          <p:nvPr/>
        </p:nvSpPr>
        <p:spPr>
          <a:xfrm>
            <a:off x="4610293" y="3787568"/>
            <a:ext cx="2374971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РИЛАБІНТ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C6582DAA-B038-4B7C-BD00-6084819781BE}"/>
              </a:ext>
            </a:extLst>
          </p:cNvPr>
          <p:cNvSpPr/>
          <p:nvPr/>
        </p:nvSpPr>
        <p:spPr>
          <a:xfrm>
            <a:off x="3056057" y="5063246"/>
            <a:ext cx="1584345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ЛИПА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Прямокутник: округлені кути 25">
            <a:extLst>
              <a:ext uri="{FF2B5EF4-FFF2-40B4-BE49-F238E27FC236}">
                <a16:creationId xmlns:a16="http://schemas.microsoft.com/office/drawing/2014/main" id="{2EC81B45-89E3-429F-924B-70DB622F4878}"/>
              </a:ext>
            </a:extLst>
          </p:cNvPr>
          <p:cNvSpPr/>
          <p:nvPr/>
        </p:nvSpPr>
        <p:spPr>
          <a:xfrm>
            <a:off x="3088655" y="5063756"/>
            <a:ext cx="1584345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ПЛИА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Прямокутник: округлені кути 26">
            <a:extLst>
              <a:ext uri="{FF2B5EF4-FFF2-40B4-BE49-F238E27FC236}">
                <a16:creationId xmlns:a16="http://schemas.microsoft.com/office/drawing/2014/main" id="{D390311E-8961-4BBD-AA71-064082DCAF13}"/>
              </a:ext>
            </a:extLst>
          </p:cNvPr>
          <p:cNvSpPr/>
          <p:nvPr/>
        </p:nvSpPr>
        <p:spPr>
          <a:xfrm>
            <a:off x="5603025" y="5350951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ЛИПЕНЬ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E5F2987-46E4-4D6A-A0D8-C607DF6188B4}"/>
              </a:ext>
            </a:extLst>
          </p:cNvPr>
          <p:cNvSpPr/>
          <p:nvPr/>
        </p:nvSpPr>
        <p:spPr>
          <a:xfrm>
            <a:off x="5645614" y="5339588"/>
            <a:ext cx="1904823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НЬЛИПЕ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Прямокутник: округлені кути 28">
            <a:extLst>
              <a:ext uri="{FF2B5EF4-FFF2-40B4-BE49-F238E27FC236}">
                <a16:creationId xmlns:a16="http://schemas.microsoft.com/office/drawing/2014/main" id="{D2150C76-422F-47A7-B66B-AD04E34C450A}"/>
              </a:ext>
            </a:extLst>
          </p:cNvPr>
          <p:cNvSpPr/>
          <p:nvPr/>
        </p:nvSpPr>
        <p:spPr>
          <a:xfrm>
            <a:off x="718871" y="5416447"/>
            <a:ext cx="1896074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ЛАВИНА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Прямокутник: округлені кути 29">
            <a:extLst>
              <a:ext uri="{FF2B5EF4-FFF2-40B4-BE49-F238E27FC236}">
                <a16:creationId xmlns:a16="http://schemas.microsoft.com/office/drawing/2014/main" id="{162D9F26-E432-4833-97CF-F7B20DA0EB0F}"/>
              </a:ext>
            </a:extLst>
          </p:cNvPr>
          <p:cNvSpPr/>
          <p:nvPr/>
        </p:nvSpPr>
        <p:spPr>
          <a:xfrm>
            <a:off x="744666" y="5436514"/>
            <a:ext cx="1870279" cy="778032"/>
          </a:xfrm>
          <a:prstGeom prst="roundRect">
            <a:avLst/>
          </a:prstGeom>
          <a:solidFill>
            <a:schemeClr val="bg1">
              <a:alpha val="67000"/>
            </a:schemeClr>
          </a:solidFill>
          <a:ln>
            <a:noFill/>
          </a:ln>
          <a:effectLst>
            <a:softEdge rad="635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spc="300" dirty="0">
                <a:solidFill>
                  <a:schemeClr val="tx1"/>
                </a:solidFill>
                <a:latin typeface="Comic Sans MS" panose="030F0702030302020204" pitchFamily="66" charset="0"/>
              </a:rPr>
              <a:t>ИЛАВНА</a:t>
            </a:r>
            <a:endParaRPr lang="ru-UA" sz="2400" spc="3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B7244C09-96AD-4867-BCC5-361593B1A4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357" y="383663"/>
            <a:ext cx="778032" cy="778032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25F05F7-D23A-4906-A88D-1309A09DED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462" y="383663"/>
            <a:ext cx="778032" cy="778032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33190F96-87CA-481E-8DEE-4867B555A9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082" y="2321676"/>
            <a:ext cx="778032" cy="778032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AB48E2C8-2352-4D41-A168-8C2401B9FE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337" y="1870142"/>
            <a:ext cx="778032" cy="778032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8AAFBD65-4C72-480E-851E-2E017B88C4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618" y="2087318"/>
            <a:ext cx="778032" cy="778032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B263FEC5-2BFD-4188-BE99-F7EC4DBDEC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996" y="4113990"/>
            <a:ext cx="778032" cy="77803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23E2CA16-81EA-4D8E-A9DE-BA72B28C6E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316" y="3430020"/>
            <a:ext cx="778032" cy="778032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2684AD0F-020B-4A35-A7D2-2529B5F58C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137" y="4106246"/>
            <a:ext cx="778032" cy="778032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CE1F0842-3C7C-4F43-A000-F39F723E9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135" y="5795175"/>
            <a:ext cx="778032" cy="778032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79794E2D-AE2B-4167-9A61-92178F992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247" y="5411662"/>
            <a:ext cx="778032" cy="778032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0A685428-CF0A-407B-B3B1-4834DC0FF5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865" y="5638803"/>
            <a:ext cx="778032" cy="77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35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9" ma:contentTypeDescription="Create a new document." ma:contentTypeScope="" ma:versionID="5e1721dc42eabbdb89f27411beacd270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650e71599116c5ea79f373734bbe33cb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F0F52680-6D91-4AD8-8587-B0C622FB0242}"/>
</file>

<file path=customXml/itemProps2.xml><?xml version="1.0" encoding="utf-8"?>
<ds:datastoreItem xmlns:ds="http://schemas.openxmlformats.org/officeDocument/2006/customXml" ds:itemID="{025E54EB-81B5-442A-8E2D-9653D5EF076B}"/>
</file>

<file path=customXml/itemProps3.xml><?xml version="1.0" encoding="utf-8"?>
<ds:datastoreItem xmlns:ds="http://schemas.openxmlformats.org/officeDocument/2006/customXml" ds:itemID="{35074518-0FE7-4859-89F8-E653D04F931C}"/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22</Words>
  <Application>Microsoft Office PowerPoint</Application>
  <PresentationFormat>Широкий екран</PresentationFormat>
  <Paragraphs>22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Тема Office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</dc:creator>
  <cp:lastModifiedBy>Ірина</cp:lastModifiedBy>
  <cp:revision>16</cp:revision>
  <dcterms:created xsi:type="dcterms:W3CDTF">2026-02-07T21:04:49Z</dcterms:created>
  <dcterms:modified xsi:type="dcterms:W3CDTF">2026-03-05T08:32:19Z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