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03F54-F3C5-420D-AF63-2C279C507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29FC9F9-C4EC-4A89-B8EE-0A7E80536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188A1E-82F8-4FF5-9EA5-DD7068E3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E2CD32-CFDF-4DD5-830E-45099576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B53415-3F2C-416F-A64D-5839855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800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2932E-0AD2-463A-8D32-24E7385F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757F067-51AD-49FC-A502-A4B483173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5006D8-94AA-4064-BBED-C78A88A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70ABC7-5816-4737-9405-BA51D031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953584-C464-42F0-B68A-FB89526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9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4B54EA2-1E55-4D26-8289-0E79134B2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CC6557B-A54E-4C54-9A47-86187582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BF74F5-CD22-4563-94AC-4B039FC2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BF710-58E2-4148-8854-EDA46D91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B3E9E7-8DB6-4737-88C0-EFB29350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26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1A05-C59B-4CD7-8FC2-6E5EB696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97BD60-19B2-41A6-A1D3-49731C1C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9E1325-3162-4709-BDB7-0D47F090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C9F7E2-4BDA-4513-A99B-318AD879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8E1F50-71BD-40CC-9ED4-3EEC349A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73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C4789-DDFA-4843-A516-84DA326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F4A054-4961-49FE-8A83-7F9502FF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46BEC6-72A2-452F-81B0-F853E60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981D75-9F71-48D7-92F4-4BF96C9C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268D51-4E18-4814-979E-C9AF2BAD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3E52C-3D33-4DBC-A95F-A11FDB30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E67C22-675F-4E94-9F92-96079D24B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12F72B-2ABF-47BB-B04D-0E23FE4F0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B8A92E-AEA4-47E6-8112-6AE56C4D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52A75B-EF36-478A-8479-AE8297A3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05A00B-E419-426C-87D4-04314988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3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60FF4-13CD-46F5-AB77-6740C90E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A3ADF6-852A-44ED-8D37-4ACFBDEA1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5067FA-48B8-452F-AA7D-FEB4FA4C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1E0619-8C80-4FFD-AEE4-AF8116070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BB7ECB2-C9EE-410F-8715-9C48ACC70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F547020-142F-47FD-A527-50AE9F11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71BD852-79DD-4573-B88F-6655DD19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705A47-AB2C-42AF-8BD6-271DD246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03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E9C9A-7126-4A7A-AC13-0241D35D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77C3AB4-E597-4313-BCAB-522F7D23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947E9CB-6B78-4604-A744-22E53F7B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EF9A37F-D1B7-43BA-B956-A13B2B2C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29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269FBB2-2852-4998-98F8-8DAE7E3D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EF9B79C-F39E-4101-8251-6636FC97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B08AE02-A1C8-42B8-9C5F-7FFDA7AB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6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6D0B8-6FAF-40FD-9D78-AB7A9AC1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DECBB4-2375-435E-AE09-17B18FFD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DB69589-D716-4FFB-84AE-3A26292C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743DE8-A312-4079-96A6-7CDE0BCC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D0E481-4645-4A1B-BF03-D4D4C994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D591BA-B3CA-4470-AEEA-22B118E2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83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734C1-13A7-41E6-8178-72CE5051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11178DF-9B69-4938-AD85-7E131729F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65EDB6-8680-4633-BCC8-C13A606EB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92BD9D-E221-4535-B805-0EF9BF30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1D94B-156F-4DA9-B30F-F9778BA9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56442B-EC2C-40A0-8A07-501555BB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2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F4813C1-5514-4877-A9F5-A964D2CF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4356F0-7379-43FC-BC82-64433C0C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428AA3-80E8-4731-B2CB-27CDF4966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E9F2-5147-4BDE-9157-D39997F03D28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D1B2F2-D238-4C88-BC1A-CB5EBB9EF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6AE6BA-4B18-4A12-B6B2-038EBDF5D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74E9C-83FD-4595-A76C-9FA915895A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82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7836EB3-B052-4B25-A981-0C67D2FB8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637"/>
            <a:ext cx="12336379" cy="7026442"/>
          </a:xfrm>
          <a:prstGeom prst="rect">
            <a:avLst/>
          </a:prstGeom>
        </p:spPr>
      </p:pic>
      <p:sp>
        <p:nvSpPr>
          <p:cNvPr id="25" name="Прямоугольник: скругленные углы 14">
            <a:extLst>
              <a:ext uri="{FF2B5EF4-FFF2-40B4-BE49-F238E27FC236}">
                <a16:creationId xmlns:a16="http://schemas.microsoft.com/office/drawing/2014/main" id="{78F1CA27-4908-4638-808A-D846C819657D}"/>
              </a:ext>
            </a:extLst>
          </p:cNvPr>
          <p:cNvSpPr/>
          <p:nvPr/>
        </p:nvSpPr>
        <p:spPr>
          <a:xfrm>
            <a:off x="800004" y="475833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2B49C2-42F6-42B1-B2B4-B5093D4F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49" y="792105"/>
            <a:ext cx="1270413" cy="127041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514BCE-3A5B-452A-8FF0-B1716DF4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" y="6117759"/>
            <a:ext cx="795938" cy="6887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728677A-A05F-444A-B62F-CA4ABE369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14" y="3757699"/>
            <a:ext cx="2886186" cy="2886186"/>
          </a:xfrm>
          <a:prstGeom prst="rect">
            <a:avLst/>
          </a:prstGeom>
        </p:spPr>
      </p:pic>
      <p:sp>
        <p:nvSpPr>
          <p:cNvPr id="38" name="Прямоугольник: скругленные углы 14">
            <a:extLst>
              <a:ext uri="{FF2B5EF4-FFF2-40B4-BE49-F238E27FC236}">
                <a16:creationId xmlns:a16="http://schemas.microsoft.com/office/drawing/2014/main" id="{2A8FA5CA-B1E7-49A2-BE7B-7E52F1212828}"/>
              </a:ext>
            </a:extLst>
          </p:cNvPr>
          <p:cNvSpPr/>
          <p:nvPr/>
        </p:nvSpPr>
        <p:spPr>
          <a:xfrm>
            <a:off x="800004" y="2356475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Прямоугольник: скругленные углы 14">
            <a:extLst>
              <a:ext uri="{FF2B5EF4-FFF2-40B4-BE49-F238E27FC236}">
                <a16:creationId xmlns:a16="http://schemas.microsoft.com/office/drawing/2014/main" id="{CBCAA70F-83AD-478E-8196-DC82414944B6}"/>
              </a:ext>
            </a:extLst>
          </p:cNvPr>
          <p:cNvSpPr/>
          <p:nvPr/>
        </p:nvSpPr>
        <p:spPr>
          <a:xfrm>
            <a:off x="800004" y="4237117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Прямоугольник: скругленные углы 14">
            <a:extLst>
              <a:ext uri="{FF2B5EF4-FFF2-40B4-BE49-F238E27FC236}">
                <a16:creationId xmlns:a16="http://schemas.microsoft.com/office/drawing/2014/main" id="{7CDEC277-BB26-4ADD-A81F-93745D5B0080}"/>
              </a:ext>
            </a:extLst>
          </p:cNvPr>
          <p:cNvSpPr/>
          <p:nvPr/>
        </p:nvSpPr>
        <p:spPr>
          <a:xfrm>
            <a:off x="2875556" y="513092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Прямоугольник: скругленные углы 14">
            <a:extLst>
              <a:ext uri="{FF2B5EF4-FFF2-40B4-BE49-F238E27FC236}">
                <a16:creationId xmlns:a16="http://schemas.microsoft.com/office/drawing/2014/main" id="{BD4A0303-D63F-482C-AAB2-73CC90EB415A}"/>
              </a:ext>
            </a:extLst>
          </p:cNvPr>
          <p:cNvSpPr/>
          <p:nvPr/>
        </p:nvSpPr>
        <p:spPr>
          <a:xfrm>
            <a:off x="2875556" y="2393734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6" name="Прямоугольник: скругленные углы 14">
            <a:extLst>
              <a:ext uri="{FF2B5EF4-FFF2-40B4-BE49-F238E27FC236}">
                <a16:creationId xmlns:a16="http://schemas.microsoft.com/office/drawing/2014/main" id="{E4C7675C-2006-4253-AF48-C91DF2C11B69}"/>
              </a:ext>
            </a:extLst>
          </p:cNvPr>
          <p:cNvSpPr/>
          <p:nvPr/>
        </p:nvSpPr>
        <p:spPr>
          <a:xfrm>
            <a:off x="2875556" y="427437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Прямоугольник: скругленные углы 14">
            <a:extLst>
              <a:ext uri="{FF2B5EF4-FFF2-40B4-BE49-F238E27FC236}">
                <a16:creationId xmlns:a16="http://schemas.microsoft.com/office/drawing/2014/main" id="{44718E8D-325E-4C55-8024-A221E8548B57}"/>
              </a:ext>
            </a:extLst>
          </p:cNvPr>
          <p:cNvSpPr/>
          <p:nvPr/>
        </p:nvSpPr>
        <p:spPr>
          <a:xfrm>
            <a:off x="5035758" y="520334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Прямоугольник: скругленные углы 14">
            <a:extLst>
              <a:ext uri="{FF2B5EF4-FFF2-40B4-BE49-F238E27FC236}">
                <a16:creationId xmlns:a16="http://schemas.microsoft.com/office/drawing/2014/main" id="{452B04F0-5394-4B65-B7E0-C45BEEFFA66F}"/>
              </a:ext>
            </a:extLst>
          </p:cNvPr>
          <p:cNvSpPr/>
          <p:nvPr/>
        </p:nvSpPr>
        <p:spPr>
          <a:xfrm>
            <a:off x="5035758" y="240097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Прямоугольник: скругленные углы 14">
            <a:extLst>
              <a:ext uri="{FF2B5EF4-FFF2-40B4-BE49-F238E27FC236}">
                <a16:creationId xmlns:a16="http://schemas.microsoft.com/office/drawing/2014/main" id="{B752F750-E2D3-46C2-903C-9E770D3A22DA}"/>
              </a:ext>
            </a:extLst>
          </p:cNvPr>
          <p:cNvSpPr/>
          <p:nvPr/>
        </p:nvSpPr>
        <p:spPr>
          <a:xfrm>
            <a:off x="5035758" y="4281618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Прямоугольник: скругленные углы 14">
            <a:extLst>
              <a:ext uri="{FF2B5EF4-FFF2-40B4-BE49-F238E27FC236}">
                <a16:creationId xmlns:a16="http://schemas.microsoft.com/office/drawing/2014/main" id="{34D188FC-157F-46B3-8C85-6C8EDFDA46D5}"/>
              </a:ext>
            </a:extLst>
          </p:cNvPr>
          <p:cNvSpPr/>
          <p:nvPr/>
        </p:nvSpPr>
        <p:spPr>
          <a:xfrm>
            <a:off x="7230262" y="1664296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5" name="Прямоугольник: скругленные углы 14">
            <a:extLst>
              <a:ext uri="{FF2B5EF4-FFF2-40B4-BE49-F238E27FC236}">
                <a16:creationId xmlns:a16="http://schemas.microsoft.com/office/drawing/2014/main" id="{1BDAF2E7-A47D-43C0-8FCA-53B80A7665F8}"/>
              </a:ext>
            </a:extLst>
          </p:cNvPr>
          <p:cNvSpPr/>
          <p:nvPr/>
        </p:nvSpPr>
        <p:spPr>
          <a:xfrm>
            <a:off x="7230262" y="3544938"/>
            <a:ext cx="1852056" cy="1630283"/>
          </a:xfrm>
          <a:prstGeom prst="roundRect">
            <a:avLst>
              <a:gd name="adj" fmla="val 28254"/>
            </a:avLst>
          </a:prstGeom>
          <a:solidFill>
            <a:schemeClr val="bg1">
              <a:alpha val="83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498DC26-FF9E-445E-B586-190E02A41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27" y="4590111"/>
            <a:ext cx="1270413" cy="127041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C8B46C1-C594-400B-8397-D0088B2095C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86" y="4590111"/>
            <a:ext cx="1270413" cy="12704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B6AEA-6669-4AD0-865A-E03872F83B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41311" r="8254" b="39354"/>
          <a:stretch/>
        </p:blipFill>
        <p:spPr>
          <a:xfrm>
            <a:off x="875462" y="4818226"/>
            <a:ext cx="713016" cy="359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03D3E-D3E0-43DD-9903-739E217B0AF9}"/>
              </a:ext>
            </a:extLst>
          </p:cNvPr>
          <p:cNvSpPr txBox="1"/>
          <p:nvPr/>
        </p:nvSpPr>
        <p:spPr>
          <a:xfrm>
            <a:off x="1118879" y="5527922"/>
            <a:ext cx="71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7C0951-4086-413D-8CA6-E269758D0754}"/>
              </a:ext>
            </a:extLst>
          </p:cNvPr>
          <p:cNvSpPr txBox="1"/>
          <p:nvPr/>
        </p:nvSpPr>
        <p:spPr>
          <a:xfrm>
            <a:off x="849036" y="5129562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Какого?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ABFE8AE-9BFC-444C-891D-246CB483A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9" y="2583624"/>
            <a:ext cx="1670139" cy="167013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1D7A605-150E-469E-B05F-F7F40CB94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98" y="2568523"/>
            <a:ext cx="1670139" cy="167013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6F6D350-6271-4101-AC63-10497401CD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/>
        </p:blipFill>
        <p:spPr>
          <a:xfrm>
            <a:off x="3471759" y="2525058"/>
            <a:ext cx="713016" cy="35987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BC4E666-9652-454E-847C-00419566DBC7}"/>
              </a:ext>
            </a:extLst>
          </p:cNvPr>
          <p:cNvSpPr txBox="1"/>
          <p:nvPr/>
        </p:nvSpPr>
        <p:spPr>
          <a:xfrm>
            <a:off x="3452065" y="289491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Какую?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E174444-C518-4A13-A2CB-44BB510F3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5" y="1750108"/>
            <a:ext cx="1004183" cy="100418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E69A20F-6F91-4B14-AA1A-60F351BA830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74" y="1739829"/>
            <a:ext cx="1004183" cy="100418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87D3A7D-4E35-421D-8E6E-B90B9FCB918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1573"/>
          <a:stretch/>
        </p:blipFill>
        <p:spPr>
          <a:xfrm>
            <a:off x="8082657" y="2513000"/>
            <a:ext cx="713016" cy="35987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06B21C8-262E-4E9D-96C3-AF3C0415279D}"/>
              </a:ext>
            </a:extLst>
          </p:cNvPr>
          <p:cNvSpPr txBox="1"/>
          <p:nvPr/>
        </p:nvSpPr>
        <p:spPr>
          <a:xfrm>
            <a:off x="8062963" y="2882860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Какие?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C158C73-E793-41BA-9788-A39BD644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" y="796785"/>
            <a:ext cx="1270413" cy="12704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2EE5C49C-6578-4C89-B04F-4939546EE8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 rot="1874630">
            <a:off x="1205460" y="674231"/>
            <a:ext cx="635900" cy="64648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3AB968E3-01B1-4EAB-AB9E-CBC6B74B3E86}"/>
              </a:ext>
            </a:extLst>
          </p:cNvPr>
          <p:cNvSpPr txBox="1"/>
          <p:nvPr/>
        </p:nvSpPr>
        <p:spPr>
          <a:xfrm>
            <a:off x="1049598" y="120969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A81672-16E2-43EB-9748-BF09D36AD7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9" y="533165"/>
            <a:ext cx="1122944" cy="112294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2B4E56F-2B15-4559-BF36-32350B5AB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55" y="529691"/>
            <a:ext cx="1122944" cy="1122944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1499A6-D085-433B-9E86-5EC96930E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/>
        </p:blipFill>
        <p:spPr>
          <a:xfrm>
            <a:off x="3800051" y="1126558"/>
            <a:ext cx="713016" cy="61452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0A65805-3474-46A8-81FE-A8C76AEC8CBA}"/>
              </a:ext>
            </a:extLst>
          </p:cNvPr>
          <p:cNvSpPr txBox="1"/>
          <p:nvPr/>
        </p:nvSpPr>
        <p:spPr>
          <a:xfrm>
            <a:off x="3779876" y="1663567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A821740D-8F79-480A-B848-1258DCA232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8" t="41311" r="8254" b="39354"/>
          <a:stretch/>
        </p:blipFill>
        <p:spPr>
          <a:xfrm>
            <a:off x="7378640" y="3680817"/>
            <a:ext cx="713016" cy="35987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14CB028A-A0FB-452E-A8FD-3C18A7F7C2B9}"/>
              </a:ext>
            </a:extLst>
          </p:cNvPr>
          <p:cNvSpPr txBox="1"/>
          <p:nvPr/>
        </p:nvSpPr>
        <p:spPr>
          <a:xfrm>
            <a:off x="7352214" y="3992153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Какую?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B8B09A0-8C14-4D6F-8344-D76CFBE298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43">
            <a:off x="7608359" y="3800841"/>
            <a:ext cx="1419353" cy="141935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8CFAE238-3A22-4CAD-A6B4-40C2EB4FBEDD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343">
            <a:off x="7603017" y="3800065"/>
            <a:ext cx="1419353" cy="141935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4BB16CF-2FDF-4E88-B732-4228F29F0AC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/>
        </p:blipFill>
        <p:spPr>
          <a:xfrm>
            <a:off x="5127622" y="4458377"/>
            <a:ext cx="713016" cy="61452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9BDE667F-4B5C-4592-A038-F129ED539E71}"/>
              </a:ext>
            </a:extLst>
          </p:cNvPr>
          <p:cNvSpPr txBox="1"/>
          <p:nvPr/>
        </p:nvSpPr>
        <p:spPr>
          <a:xfrm>
            <a:off x="5107447" y="4995386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Какую?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A6D9924-1321-4193-A5E2-8EBF0C2880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25" y="4574628"/>
            <a:ext cx="2047103" cy="136473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815B7CBB-7542-4A10-941C-FFDFB4896D99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9" y="4569775"/>
            <a:ext cx="2047103" cy="1364735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5B5DC45F-BEBA-479F-B167-A52A9A9F23F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3393"/>
          <a:stretch/>
        </p:blipFill>
        <p:spPr>
          <a:xfrm rot="1874630">
            <a:off x="6157665" y="3102568"/>
            <a:ext cx="635900" cy="646489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63CB9C22-147A-4E39-B3E1-93D265A0BC18}"/>
              </a:ext>
            </a:extLst>
          </p:cNvPr>
          <p:cNvSpPr txBox="1"/>
          <p:nvPr/>
        </p:nvSpPr>
        <p:spPr>
          <a:xfrm>
            <a:off x="6001803" y="3638035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B0C63E-11F9-4DC7-9D7E-A3BA2C557E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60" y="2492068"/>
            <a:ext cx="1265114" cy="126511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BE1A2AF-11C2-47D2-8062-C1BFFA614B39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60" y="2492068"/>
            <a:ext cx="1265114" cy="126511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BF3B9BA-6675-44F4-85B5-9AFBDC4569B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1837982" y="3013665"/>
            <a:ext cx="635900" cy="646489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BECE3BDA-2842-48B8-9439-4660A80F96FD}"/>
              </a:ext>
            </a:extLst>
          </p:cNvPr>
          <p:cNvSpPr txBox="1"/>
          <p:nvPr/>
        </p:nvSpPr>
        <p:spPr>
          <a:xfrm>
            <a:off x="1804397" y="3622710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Какие?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7D57D4-BF11-42C8-8C9E-748EC87846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5" y="2357176"/>
            <a:ext cx="1153112" cy="115311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D75EFD91-4E2E-406A-B704-A08760DB93B5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8" y="2340938"/>
            <a:ext cx="1153112" cy="115311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9B7E0B4D-9227-4628-9805-64457CEFAF0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3021990" y="4881433"/>
            <a:ext cx="635900" cy="64648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70E8D710-6CA4-4816-896A-B426D9F8BD1F}"/>
              </a:ext>
            </a:extLst>
          </p:cNvPr>
          <p:cNvSpPr txBox="1"/>
          <p:nvPr/>
        </p:nvSpPr>
        <p:spPr>
          <a:xfrm>
            <a:off x="2988405" y="5490478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Какой?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356F0236-5F1A-4627-AFFC-5569F51850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137"/>
          <a:stretch/>
        </p:blipFill>
        <p:spPr>
          <a:xfrm>
            <a:off x="5070864" y="606436"/>
            <a:ext cx="635900" cy="64648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7146EF3-D113-4682-AA28-5B76676CE90A}"/>
              </a:ext>
            </a:extLst>
          </p:cNvPr>
          <p:cNvSpPr txBox="1"/>
          <p:nvPr/>
        </p:nvSpPr>
        <p:spPr>
          <a:xfrm>
            <a:off x="5037279" y="1215481"/>
            <a:ext cx="80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Какое?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06D331-D8A0-4A96-833B-6D57647AB6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4" y="721356"/>
            <a:ext cx="988922" cy="132273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9FF846D1-0468-45CC-99B0-A01E5945C62C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54" y="707234"/>
            <a:ext cx="988922" cy="132273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6CEF97-9712-4E90-BF4D-EE19A9BE6D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7" y="4320104"/>
            <a:ext cx="1149761" cy="11497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FFE74B1-D319-49E3-A620-6405F2D29F21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7" y="4305003"/>
            <a:ext cx="1149761" cy="11497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DF6A77B-B973-4933-B724-C602004B0E6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59" y="1680411"/>
            <a:ext cx="1979743" cy="19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70" grpId="0"/>
      <p:bldP spid="76" grpId="0"/>
      <p:bldP spid="80" grpId="0"/>
      <p:bldP spid="83" grpId="0"/>
      <p:bldP spid="87" grpId="0"/>
      <p:bldP spid="91" grpId="0"/>
      <p:bldP spid="97" grpId="0"/>
      <p:bldP spid="100" grpId="0"/>
      <p:bldP spid="103" grpId="0"/>
      <p:bldP spid="106" grpId="0"/>
      <p:bldP spid="10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7A77940-DD63-4527-AA4C-6F577C653958}"/>
</file>

<file path=customXml/itemProps2.xml><?xml version="1.0" encoding="utf-8"?>
<ds:datastoreItem xmlns:ds="http://schemas.openxmlformats.org/officeDocument/2006/customXml" ds:itemID="{FE3BAEE1-F01F-4919-B48A-CE8CDB799AE3}"/>
</file>

<file path=customXml/itemProps3.xml><?xml version="1.0" encoding="utf-8"?>
<ds:datastoreItem xmlns:ds="http://schemas.openxmlformats.org/officeDocument/2006/customXml" ds:itemID="{1DED5EA4-CDEA-464D-BD20-C0EA8CA5C18F}"/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</Words>
  <Application>Microsoft Office PowerPoint</Application>
  <PresentationFormat>Широкий екран</PresentationFormat>
  <Paragraphs>11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2025-12-10T11:10:09Z</dcterms:created>
  <dcterms:modified xsi:type="dcterms:W3CDTF">2026-03-04T18:00:37Z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