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D051-74ED-C760-39E8-1C94A8CA9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261981-7E58-BBD1-12C6-7ADC3CA7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824616-5EB1-F3BE-329F-048A5E9F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0CE173-69FD-A0E2-54A2-ABE0762C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D95C7F-C80A-48D9-44A2-59A24A0C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80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518A-67A7-1A98-15A3-1332BC87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0146CA-800B-7B38-C1F1-C04E349E4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2437B-5734-5EF4-D77F-50887EFA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69CE6-3EBA-6FB7-9E00-8E494799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0758BA-510A-56E5-4420-DFA66C7F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94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253403-C557-2A75-D087-30F5E7B41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6F62F0-6CD0-3FEF-6630-5034A38CA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E0BA-A79D-63DB-B7E6-90871C7D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F5859-DF26-3B27-92B0-C73CEF9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0115E-4A19-DF3D-7966-B2E867AC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372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09138-6EB9-B981-B96B-3EF73465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B4946-2FC2-7B3F-4342-98C488AC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9D6E8-09E3-6FA3-FA85-4422E1A6F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A4F8E9-FCDE-9624-0999-212EA4CC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1AB0C-4AD5-E15F-350E-810DBE60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10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E6099-6845-B994-6B27-FC6B18B1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DCE96D-CFAA-269E-1365-C2D21B217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0E7EC0-FE49-B064-F0D3-DEE8B1CA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C3071-589A-CD84-6D60-859324EB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92079-5F87-BD86-DDBB-5C8860E3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32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F00D9-91AD-0BE8-B6DB-77A131F8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D9600-BDC7-CB81-C0AD-6E5572A4A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8F0C7-0E45-4607-72A2-B79A0C201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E99B9-5C9D-6908-754F-C53BBEDC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CE27C-284D-3749-C64F-A92B6B0A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53A15-0C0B-86D7-CD64-3946C14C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3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8C46C-DBDD-9BA5-ACDF-A2690F53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CDBDD0-4206-1570-783E-1E861F9E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B217FA-1D46-82B6-456B-C4FFCD0EB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52AB98-4C9E-96E7-2A57-49DAB077D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EFB322-6424-C1C6-E8DC-186E92A26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F99256-9E7D-8ED4-23BC-A59C0A40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53F0A-9828-E974-30CC-1D1D7192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4ED8A5-1A01-7209-FA88-D1A56C4B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91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267AB-8E6B-9AD5-150D-20196339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5AB542-C034-09DC-77A4-F9F48FB5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14E35E-99B7-F295-9C07-4419C6AC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067C4C-8EB5-1395-1226-36F6ECC8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181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CC064F-FA3D-AA54-FB6A-66D3E054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1DC393-248A-4EE6-4B5D-41FAF05C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B3D8FF-3A9B-C3C8-CC25-55AD60E7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09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C0938-1422-350F-188A-702B6015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C79394-7F99-B97F-6DDB-C9B7767C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ACC5D7-58AA-08B4-F5FE-1286D1D63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4AC1E-2E0E-01A4-C997-6B5F9A52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910D5-BF84-99B0-A638-CDE37887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164B19-C4E5-A442-DE09-8C534525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18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9F3EE-EA63-6547-0CD2-4849CFC4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126662-5AA0-72E7-9714-16AA0E8D8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B17BC8-882B-759C-37B4-5FECCC4F9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3C650B-8CAC-9347-5DD6-EA81DDD3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A6E27-4361-B2EF-4B7E-79171181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3E2929-E883-265A-D161-592C4B24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185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836D0-4CCA-33C9-5360-701D2510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A54A25-57A3-AAB3-D66F-03E1DAFB4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47A3B-BD47-446C-A21B-1A72BBC44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9D4E-AB9A-4C26-846B-89DA733E8C9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C17452-A3E1-737A-8263-638C61BC2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B426A-1FA3-4031-AF37-4B042ED3A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A481B-4F8D-43F0-ACF3-33C5A973E8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97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87ACF-C9EE-2A40-359F-05A06380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FA89A7-C8D0-28E6-5D00-1846C3D2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E059AB-3E84-0EEA-39AA-7268E84F4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7" y="184949"/>
            <a:ext cx="1433787" cy="12407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D4BAD3-8696-25DA-D183-162C6B4A1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96" y="2700764"/>
            <a:ext cx="3927987" cy="3927987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EEC71EE5-33EE-4C9B-BBDA-83ED00DB99A0}"/>
              </a:ext>
            </a:extLst>
          </p:cNvPr>
          <p:cNvSpPr/>
          <p:nvPr/>
        </p:nvSpPr>
        <p:spPr>
          <a:xfrm>
            <a:off x="2764395" y="146632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4" name="Прямоугольник: скругленные углы 6">
            <a:extLst>
              <a:ext uri="{FF2B5EF4-FFF2-40B4-BE49-F238E27FC236}">
                <a16:creationId xmlns:a16="http://schemas.microsoft.com/office/drawing/2014/main" id="{78306239-67F2-B44E-35A2-285455CAC5BD}"/>
              </a:ext>
            </a:extLst>
          </p:cNvPr>
          <p:cNvSpPr/>
          <p:nvPr/>
        </p:nvSpPr>
        <p:spPr>
          <a:xfrm>
            <a:off x="2764394" y="1803309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1867F5A2-BC1F-5DEB-832B-4E52DD11320F}"/>
              </a:ext>
            </a:extLst>
          </p:cNvPr>
          <p:cNvSpPr/>
          <p:nvPr/>
        </p:nvSpPr>
        <p:spPr>
          <a:xfrm>
            <a:off x="2764393" y="3496035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7" name="Прямоугольник: скругленные углы 6">
            <a:extLst>
              <a:ext uri="{FF2B5EF4-FFF2-40B4-BE49-F238E27FC236}">
                <a16:creationId xmlns:a16="http://schemas.microsoft.com/office/drawing/2014/main" id="{A2858187-568A-C0FF-5DE1-F51CD323F97A}"/>
              </a:ext>
            </a:extLst>
          </p:cNvPr>
          <p:cNvSpPr/>
          <p:nvPr/>
        </p:nvSpPr>
        <p:spPr>
          <a:xfrm>
            <a:off x="2764393" y="5188761"/>
            <a:ext cx="7371735" cy="14479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A7C97E-CF2A-326C-F7D1-B6188B105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547">
            <a:off x="4798495" y="1749928"/>
            <a:ext cx="1573161" cy="15731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1BAFBE-7EB9-BAAF-4231-271E81831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81" y="5058164"/>
            <a:ext cx="1703867" cy="17038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A8370A-3426-35CC-6065-D4ADC6050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69" y="1646773"/>
            <a:ext cx="1782226" cy="178222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0F0F3CA-2939-74DB-0312-217FFBA575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10" y="1661573"/>
            <a:ext cx="1689240" cy="1689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02A007-C0CF-860C-8F56-5093B853B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84" y="119485"/>
            <a:ext cx="1447906" cy="14479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59F29A-20EA-BD11-DBD2-34CC0AFB9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39" y="3130561"/>
            <a:ext cx="2194930" cy="219493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F3DC755-3CBE-2526-CD24-2220ECCBBD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57" y="3475965"/>
            <a:ext cx="1532304" cy="153230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588F6FC-215B-AF1D-64CF-745DF9BE35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77" y="35543"/>
            <a:ext cx="1615790" cy="16157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50BD07-1707-EE3E-EE0B-94538320E3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055" y="5075220"/>
            <a:ext cx="1686811" cy="16868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B5AEC1-0C1D-F345-7702-D9DFECCCF9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23" y="5112073"/>
            <a:ext cx="1532509" cy="15325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5E72370-3CA1-0FF4-795B-7619C100FF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46" y="4912734"/>
            <a:ext cx="2011782" cy="20117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180715-C71C-FAB9-0389-BDEECB33DE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02" y="1358309"/>
            <a:ext cx="3068163" cy="31567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5C80F1-863F-AA77-8308-F68495541E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69" y="-125918"/>
            <a:ext cx="1945304" cy="19453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6650B1-2C44-BA05-217E-DF3E8EAB7C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88" y="3458825"/>
            <a:ext cx="1532304" cy="15323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91FB8E-27E4-8448-6B5E-99C7C20847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78" y="5196676"/>
            <a:ext cx="1447906" cy="14479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B0CE79-BEC4-6BA9-0236-A3B8282B85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1759300"/>
            <a:ext cx="1586096" cy="15860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86C635-419F-4CDB-738E-D375C6AED7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61" y="2863510"/>
            <a:ext cx="2413928" cy="24139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159D8B-6190-D69D-5FCA-90A78A1037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25" y="75970"/>
            <a:ext cx="1518385" cy="15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F5A0D2E-EDAD-4534-A1B1-58E0FB6DFB3C}"/>
</file>

<file path=customXml/itemProps2.xml><?xml version="1.0" encoding="utf-8"?>
<ds:datastoreItem xmlns:ds="http://schemas.openxmlformats.org/officeDocument/2006/customXml" ds:itemID="{C49A0417-5E08-4EFE-A789-78CD5EFDE87F}"/>
</file>

<file path=customXml/itemProps3.xml><?xml version="1.0" encoding="utf-8"?>
<ds:datastoreItem xmlns:ds="http://schemas.openxmlformats.org/officeDocument/2006/customXml" ds:itemID="{579CF06D-8BA5-48E8-9350-DAAA71E1554F}"/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45</cp:revision>
  <dcterms:created xsi:type="dcterms:W3CDTF">2026-02-21T14:50:41Z</dcterms:created>
  <dcterms:modified xsi:type="dcterms:W3CDTF">2026-03-02T19:15:23Z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