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C82C-D63E-46E8-842A-CCA4B68E9979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4389783"/>
            <a:ext cx="2329070" cy="232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22" b="77832" l="846" r="4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32164" r="49983" b="22184"/>
          <a:stretch/>
        </p:blipFill>
        <p:spPr>
          <a:xfrm>
            <a:off x="3806687" y="3478696"/>
            <a:ext cx="4959627" cy="3061253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67351" y="1795141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7351" y="3001690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7351" y="4208239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61800" y="81466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1248" y="207957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61642" y="3271461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9079" y="3289470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6867" y="810265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4325" y="206491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0118" y="205219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4325" y="84406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2012" y="328178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7921" y="332191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18166" y="84459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484" y="810265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7097" y="2042226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8607" y="3281787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6311" y="810265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7568" y="323471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3932" y="207504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82024" y="196796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3806687" y="5009322"/>
            <a:ext cx="2355573" cy="147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7091570" y="5009322"/>
            <a:ext cx="2355573" cy="147599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951066"/>
            <a:ext cx="7721600" cy="526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4946">
            <a:off x="4667640" y="1860029"/>
            <a:ext cx="1670560" cy="167056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7783181" y="1671381"/>
            <a:ext cx="1810327" cy="1683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93364" y="2424880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87113" y="1475902"/>
            <a:ext cx="1056825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12162" y="3002169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94113" y="554932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8" t="18319" b="20386"/>
          <a:stretch/>
        </p:blipFill>
        <p:spPr>
          <a:xfrm>
            <a:off x="3788705" y="1317848"/>
            <a:ext cx="5893036" cy="48372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794" cy="12489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7" y="1099999"/>
            <a:ext cx="2621422" cy="26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0508 0.64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1459 0.636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21237 0.644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3307 0.63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3594 0.636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4179 0.636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0.460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9101 0.46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0716 0.455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286 0.457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24466 0.4585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6667 0.4699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7513 0.2812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1901 0.280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6445 0.280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444 0.283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3177 0.286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4531 0.28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47FDA13-247C-460C-948A-B55343CAF2AF}"/>
</file>

<file path=customXml/itemProps2.xml><?xml version="1.0" encoding="utf-8"?>
<ds:datastoreItem xmlns:ds="http://schemas.openxmlformats.org/officeDocument/2006/customXml" ds:itemID="{BF43577A-BB80-4559-BB49-D501CDBD4289}"/>
</file>

<file path=customXml/itemProps3.xml><?xml version="1.0" encoding="utf-8"?>
<ds:datastoreItem xmlns:ds="http://schemas.openxmlformats.org/officeDocument/2006/customXml" ds:itemID="{D91F9133-A796-41C1-B496-11381E67B218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9</cp:revision>
  <dcterms:created xsi:type="dcterms:W3CDTF">2026-03-04T13:14:26Z</dcterms:created>
  <dcterms:modified xsi:type="dcterms:W3CDTF">2026-03-04T16:34:11Z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