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79" autoAdjust="0"/>
  </p:normalViewPr>
  <p:slideViewPr>
    <p:cSldViewPr snapToGrid="0">
      <p:cViewPr varScale="1">
        <p:scale>
          <a:sx n="78" d="100"/>
          <a:sy n="78" d="100"/>
        </p:scale>
        <p:origin x="3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BDFAA-A799-13CE-3B71-201149BB4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170A19-24F4-E8F1-EA0D-FDA8BE563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81DE29-952B-9567-1DA5-5C002A42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5AAD61-91BB-6020-8012-49364262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E6D95B-C8EB-3FFB-F529-72D1E7EC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3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D7C6-154D-BE08-0EE4-AA9D95BA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5A7F7F-87FF-AD28-AE30-3F45CFF40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A0408-BD53-2C14-09EA-27E94D17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6FA97C-14BE-B984-ECAB-DC1094BA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EDAC23-C70B-0C84-F45C-9FDF8FA9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9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F389D1-49EC-506B-94CE-81B065ADB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BF7EA7-83DD-2BFC-D4FA-FAA3542C2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72543-3134-A0AE-434A-5ADAAAE5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DA361-E1D2-813D-714E-4CEFEECD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1A20FD-BDE6-8B37-27FE-A7BACF55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9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589D3-B2D0-3199-6DA2-0CB057B2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63014-7B92-4C48-7858-FBCD53FD8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61742-A03D-D9E9-16D8-6F51B82C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D92FD-ADC3-F2BC-027E-F095864B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A5515-C241-00FE-4B6E-E333678B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8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74B3B-75BB-B820-0A9D-0AC49094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CDAA12-5176-D15C-2BD8-601A316E0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6AD3-97D9-5C72-15A5-9F35C4B6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39CB81-23D4-5DDE-A01A-427C01A7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18AF47-BCE7-F3F0-4721-8D86A60A7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57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5416B-6132-42D7-FBEF-ABBAC827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C5354-D1E2-43DD-6971-FB63F4133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02CA46-A8A7-068A-FC9A-1057917A1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13E50B-57FF-0680-F8FF-F3A41293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6C8B16-E554-3A18-49E8-BAEB7834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44A53-3F3A-6CB7-8290-69590430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9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7CC7B-A69B-77A2-F809-2B8F9CBD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B3E5C6-D060-B6FB-7176-3E8026C12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53BB7-B092-0A12-C36B-D017B61D8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8C1964-41EE-9165-A47E-865ED1AFE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1D1196-8619-8BCC-4F70-21B5FBC3F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DECC55-4086-09D5-6E3A-A4B3C3F8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336447-8998-CBE1-FECD-6463CCBA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3B561A-8585-8C52-110A-BD19D8BDB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82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5560D-0AC3-53BC-ABCB-324CA7DAD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49E6EB-A49D-D195-4578-70A9CA8F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D60F20-A18F-2CE6-ECDB-CEBF32B9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27927B-A654-FAAF-0150-A4B78D98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4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2C7463-212A-B8DB-77DD-A5B8F554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3A9C04-222F-C65A-F0EA-20137722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89BDB1-4D1B-229C-3AAA-F9B9C188F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9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91EE8-6AAF-93F3-5635-FC13255D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4B4D0-7756-52AE-F9C9-DC51041EF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0BFFAC-E51D-1268-B107-77DB4AB86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8772A8-C225-3419-14D0-4A2207C7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B447C5-15A3-2566-C742-9F029878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F95A5C-63F0-668C-B539-7691C458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4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7E5F9-74FF-F718-8634-05727ED5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5BF7B1-B68F-7965-D099-7C9D2EE8C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E1374F-60AC-1EC4-BC70-E7ADA9695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81885B-FAC6-3C6E-488F-EB5C864B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FF677C-8CD8-025D-FF20-706CC8D2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B03701-50F6-718C-148C-8FBFB004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1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7AEC0-B4BD-98B7-5CC7-E6F0506B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745E1-46C6-5879-1CE1-652A5E52D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8FCF1-827A-355F-D61E-BCB000709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414324-9FA4-49EF-B290-3CACDBCF3439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E20C3-F13C-DF20-8192-D98348ABC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E2FC4-2D5C-336B-F20A-BFFB5B69F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BA1034-7C82-4018-AE29-A0362E46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4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веток, дерево, на открытом воздухе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DD0CCDC-4AB8-0891-47A7-ED5F84156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FEEEC00-74F9-944C-18B9-3DA4B91A2070}"/>
              </a:ext>
            </a:extLst>
          </p:cNvPr>
          <p:cNvSpPr/>
          <p:nvPr/>
        </p:nvSpPr>
        <p:spPr>
          <a:xfrm>
            <a:off x="3245131" y="1165150"/>
            <a:ext cx="4501661" cy="4330838"/>
          </a:xfrm>
          <a:prstGeom prst="ellipse">
            <a:avLst/>
          </a:prstGeom>
          <a:solidFill>
            <a:schemeClr val="lt1">
              <a:alpha val="9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2" name="Рисунок 11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446B2A-E5BC-F898-A557-FC1CE62C2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436" y="4286865"/>
            <a:ext cx="2418247" cy="24182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сосуд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709A63-A750-78A2-4F9D-046D28D0A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15" y="1806273"/>
            <a:ext cx="3096283" cy="309628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Фигурка животного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6AE7A3F-3E49-76D1-811B-37F2B1CF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08" y="1782428"/>
            <a:ext cx="3096282" cy="309628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7B5195-F654-BE14-D37E-A7C8DD650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6" y="187282"/>
            <a:ext cx="1182109" cy="10731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A0B52-FFED-33F0-570C-DD61EB9BF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1" y="1594194"/>
            <a:ext cx="3520440" cy="35204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DBC0D4-651B-24BD-F152-3DDC62812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29" y="1657074"/>
            <a:ext cx="3346989" cy="33469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0E425C-EE34-204C-1BD1-860671E371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76" y="1475417"/>
            <a:ext cx="3788389" cy="37883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3284F6D-7517-48B5-B4D9-8F14B27A2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15" y="1581631"/>
            <a:ext cx="3533003" cy="353300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3FD49C-5C3F-9A72-0146-0DD96C0D45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52" y="1406395"/>
            <a:ext cx="3708239" cy="37082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B961C68-3D1B-8884-C9A7-0BCD08848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99" y="1111782"/>
            <a:ext cx="4089144" cy="40891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5E6594D-817C-BB3A-78D1-3FACEF8D1D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98" y="1476448"/>
            <a:ext cx="3708240" cy="37082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7B8922F-BD32-4E3D-8A87-9E78783BC4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94" y="1165150"/>
            <a:ext cx="3933248" cy="393324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13D7CD3-CD4B-EA53-F4D2-46CE8711B4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5" y="932968"/>
            <a:ext cx="4267958" cy="42679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D93247F-8B2E-F0DD-4FD5-9C5CE735DF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15" y="1207469"/>
            <a:ext cx="4036602" cy="40366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EB3320-A9A3-8700-38F6-F0D9CC8997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26" y="546887"/>
            <a:ext cx="5314088" cy="53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326DB9D-B504-43EA-BC6A-981784E1F7C7}"/>
</file>

<file path=customXml/itemProps2.xml><?xml version="1.0" encoding="utf-8"?>
<ds:datastoreItem xmlns:ds="http://schemas.openxmlformats.org/officeDocument/2006/customXml" ds:itemID="{461A1707-9A5C-48C4-B778-9B7659981F41}"/>
</file>

<file path=customXml/itemProps3.xml><?xml version="1.0" encoding="utf-8"?>
<ds:datastoreItem xmlns:ds="http://schemas.openxmlformats.org/officeDocument/2006/customXml" ds:itemID="{2BD3A139-A8D3-4255-AF1E-741B05F71FC7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3</cp:revision>
  <dcterms:created xsi:type="dcterms:W3CDTF">2026-03-02T16:16:51Z</dcterms:created>
  <dcterms:modified xsi:type="dcterms:W3CDTF">2026-03-04T13:13:42Z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