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AA90C-F634-4B4C-9FDB-6A206272A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77FFD8F-D827-46DB-B212-539A1C098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F619F2-5486-421E-8528-8586A90D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CC521E-F7D1-4438-875D-4BCCFE5F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914A1D-A4E3-4A99-AC24-D2033B64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35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EE8CE-9AF5-4E3C-9F2C-FFBF8D6A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3940D49-03B8-4EDC-B93F-134053B09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A9CF1C-2118-4CB8-8EB6-B79F588E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EFFB6F-8E9E-4770-9BDE-1A8A6025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A36E44-9D04-4E65-8350-2075BAAEC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505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D1D62B8-3BA6-47A5-9ECA-BA1CCE0FE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F09F311-8C76-4977-9481-6DB90DC68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D6370D-50B6-4461-B2E7-0D621EDE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4DCCEC-B4E1-45F2-BB7B-0D59288C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F4F8F5-C06F-4C0E-8159-38F4AF99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077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555B2-5722-40D0-BB29-A2E05789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2455F6-1CA3-4766-86FB-7EE370C99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2CD936-6780-42C9-87CE-92A4D3AA8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02F7C2-75E3-4AAB-B3B2-37E5A7CF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EAF66B2-D9F4-4CBF-9A0F-48E98AC5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582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21DD6-4727-40FB-88E2-A7B2A9DD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EB80173-4AAE-40CF-9574-AFAC67EF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7AE5A4-F4DB-4530-B775-0C0EDEFB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7A67D-0DC5-4B8D-988A-C0FBA3B3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300B63-C213-45B4-909A-C40F7B86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28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80F1C-BF37-4202-B2C4-21ED342A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A0073D-D664-41B6-A1EC-6EC464EBB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24E171-5DBF-4197-9844-49844DAEA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90E374-5761-4EFF-8EAE-4103119F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80C1646-4D67-487B-AC78-F4AB05D56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34DBD5-DFA2-4197-9B0B-987C025B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959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AAB53-3550-4CB5-9445-6F958C28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47ED74-D17A-45EC-8FF8-90052BDBF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CA3C6A8-5BD5-485C-A830-35F8F4D13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592B6A6-105F-4B4C-AB3F-2431B867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CB6343D-91A7-4E9F-869B-28376CBC00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5BBB36-E916-457C-B112-B8CEEA6D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8E417D7-9D08-49F6-8828-B6B63001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53A5FA2-F217-4B9A-803B-7DB2A9BE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450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51FCD-0CDF-4178-9E35-BD751D671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1886BC-1EEA-40B1-9FFD-858CC681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FC56275-C356-4F08-9E6E-B5BDFF93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CF670DD-72EB-4DA5-94CC-F4073D97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02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8AE99B4-3972-4EB8-9374-0CF24D1A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80710E-11B4-4E1C-A3FE-6B7F3207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DCF4DB3-2D26-465D-88DB-E5719111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67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47462-5F9D-49E0-8E19-0AEC19A5A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B2D2A1B-3DC9-4D10-8EE0-423BF57F7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B01E3D-A540-41AF-89EA-68D04358B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E38A4FC-FAFE-4271-9919-644B43917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F308A1-E28F-4ADB-93FA-54825285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C64577-53D8-4396-BB14-943FE1E7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471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72E03-12BD-4CA4-B565-547AE59F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D0D9969-3374-4F91-9315-576EC5AF7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153BD11-0670-4423-A1B9-C0F46A111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761AABA-3566-4F91-9D14-03250D4F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C33C55C-0A07-47BA-8B47-90693E74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03E34-0340-4487-82D0-9B1FEAAAD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380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8472D8D-8A73-4F4C-9324-E599F858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E7E13AD-598D-4A30-A2D5-A75D5FD81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715849-AA30-4FD2-8B67-1CA92BB07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2F936-8116-4239-90B2-02FA34BF5574}" type="datetimeFigureOut">
              <a:rPr lang="uk-UA" smtClean="0"/>
              <a:t>04.03.2026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858DAD-2E1E-49EC-A56E-FB24D32E1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597CD9-3F3C-4F65-B6D6-9A7FFF0F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116A7-8D9D-42F9-8CC6-2D469215CE5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29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EEBDD5-BE6E-47ED-A4FA-46E7365F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7"/>
            <a:ext cx="12192000" cy="683287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21440D41-85B6-4F87-8C86-09C96A2D16C4}"/>
              </a:ext>
            </a:extLst>
          </p:cNvPr>
          <p:cNvSpPr/>
          <p:nvPr/>
        </p:nvSpPr>
        <p:spPr>
          <a:xfrm>
            <a:off x="897477" y="129533"/>
            <a:ext cx="7205427" cy="153656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0F55D-DBA2-431D-816C-80712BD0A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7" y="3425797"/>
            <a:ext cx="7388684" cy="1591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BAEA1C-C9D9-4FC7-BB14-F307717CA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7" y="1750352"/>
            <a:ext cx="7294416" cy="15911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463A9-EA91-4352-B1CA-8F3ADFC31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50" y="5094620"/>
            <a:ext cx="7446779" cy="1591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30FD54-9B1C-4ACF-9BEE-F66008A3D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09" y="3425796"/>
            <a:ext cx="1677657" cy="16776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B5D4CB-5767-4DEC-BE4E-83D7BD264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2" y="3500767"/>
            <a:ext cx="1546913" cy="1546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73C17C-30C4-4131-ACD7-6D34E7365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906" y="3307420"/>
            <a:ext cx="1706945" cy="17069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021FB1-3E76-496E-9088-25417F3F9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959" y="1905187"/>
            <a:ext cx="1179284" cy="11792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56A7ED-D372-4A9E-8098-13DE5042F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585" y="1806821"/>
            <a:ext cx="1372587" cy="13725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BCCA13-23B3-44DB-B58F-2B86038CFA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09" y="-229728"/>
            <a:ext cx="2381883" cy="23818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7BFDA-106B-4672-9E49-A105D81A7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20" y="233716"/>
            <a:ext cx="1306416" cy="1306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BD29F2-E78A-4D87-867B-6FBDFCD7B1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7396"/>
          <a:stretch/>
        </p:blipFill>
        <p:spPr>
          <a:xfrm>
            <a:off x="933650" y="1783071"/>
            <a:ext cx="1485197" cy="14850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6AF67E-A51D-46A1-8B96-35A81927C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0603" y="35815"/>
            <a:ext cx="1686756" cy="16867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4871ABF-43EF-49EC-AF8E-4435F5868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4199" y1="24414" x2="54199" y2="24414"/>
                        <a14:foregroundMark x1="55469" y1="26953" x2="55469" y2="26953"/>
                        <a14:foregroundMark x1="59961" y1="26953" x2="53516" y2="22461"/>
                        <a14:foregroundMark x1="54199" y1="30176" x2="50293" y2="24414"/>
                        <a14:foregroundMark x1="70215" y1="23730" x2="70215" y2="23730"/>
                        <a14:foregroundMark x1="72168" y1="28223" x2="66992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56" y="3486647"/>
            <a:ext cx="1469493" cy="14694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D33E9E5-4AD7-4851-B260-0C398DBFBB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091" y="1708353"/>
            <a:ext cx="1686755" cy="168675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5F9834B-2045-496C-B1BB-EC4410E0E8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50" y="332799"/>
            <a:ext cx="1130035" cy="113003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DBC52BA-7E30-429F-8539-A172EB1712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17000" y="7307999"/>
            <a:ext cx="1558695" cy="15586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11C3C6C-6410-4A6F-B3AA-02C1658C01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57" y="5105434"/>
            <a:ext cx="1591194" cy="159119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7EE625B-44EC-4740-8773-405920665B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616" y="5025179"/>
            <a:ext cx="1703288" cy="170328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F86EACD-8CA4-408B-8909-FA5C97F99C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21" y="5256076"/>
            <a:ext cx="1094450" cy="12969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61C31C1-F54D-43D3-82F5-00CC8F27FF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67" y="5194986"/>
            <a:ext cx="1390461" cy="13904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CDF640-9D48-4CD5-9438-E002D05BDD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592" y="332799"/>
            <a:ext cx="768163" cy="8535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9D94DF-08DE-4724-A734-AAAA86A7B3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56822" y="4221393"/>
            <a:ext cx="2322777" cy="25788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AAB605-B17B-4FC1-8BE0-D8363AD2E41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82980" y="642564"/>
            <a:ext cx="4358336" cy="45136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F423C6-0273-4C61-A02E-29B4ABD688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3333" y1="17778" x2="53333" y2="17778"/>
                        <a14:foregroundMark x1="47333" y1="17778" x2="47333" y2="17778"/>
                        <a14:foregroundMark x1="42000" y1="18519" x2="42000" y2="18519"/>
                        <a14:foregroundMark x1="44667" y1="88148" x2="44667" y2="88148"/>
                        <a14:foregroundMark x1="54667" y1="88148" x2="54667" y2="8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38" y="4860961"/>
            <a:ext cx="1880027" cy="16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54D84D-ADF9-442F-8A14-956561FEA5DA}"/>
</file>

<file path=customXml/itemProps2.xml><?xml version="1.0" encoding="utf-8"?>
<ds:datastoreItem xmlns:ds="http://schemas.openxmlformats.org/officeDocument/2006/customXml" ds:itemID="{8A1B1DFA-BFB1-442D-B91D-993FD2ED4F43}"/>
</file>

<file path=customXml/itemProps3.xml><?xml version="1.0" encoding="utf-8"?>
<ds:datastoreItem xmlns:ds="http://schemas.openxmlformats.org/officeDocument/2006/customXml" ds:itemID="{6EF2908B-19D3-47E7-AAF0-34121C48EF32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2</cp:revision>
  <dcterms:created xsi:type="dcterms:W3CDTF">2026-03-04T08:56:33Z</dcterms:created>
  <dcterms:modified xsi:type="dcterms:W3CDTF">2026-03-04T09:00:34Z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