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9" r:id="rId5"/>
    <p:sldId id="258" r:id="rId6"/>
    <p:sldId id="260" r:id="rId7"/>
    <p:sldId id="261" r:id="rId8"/>
    <p:sldId id="262" r:id="rId9"/>
    <p:sldId id="271" r:id="rId10"/>
    <p:sldId id="272" r:id="rId11"/>
    <p:sldId id="263" r:id="rId12"/>
    <p:sldId id="264" r:id="rId13"/>
    <p:sldId id="265" r:id="rId14"/>
    <p:sldId id="273" r:id="rId15"/>
    <p:sldId id="274" r:id="rId16"/>
    <p:sldId id="275" r:id="rId17"/>
    <p:sldId id="276" r:id="rId18"/>
    <p:sldId id="266" r:id="rId19"/>
    <p:sldId id="268" r:id="rId20"/>
    <p:sldId id="267" r:id="rId21"/>
    <p:sldId id="269" r:id="rId22"/>
    <p:sldId id="27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2502"/>
    <a:srgbClr val="FDB027"/>
    <a:srgbClr val="E2BF82"/>
    <a:srgbClr val="053749"/>
    <a:srgbClr val="EBE9DF"/>
    <a:srgbClr val="CE9E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95" d="100"/>
          <a:sy n="95" d="100"/>
        </p:scale>
        <p:origin x="16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26" Type="http://schemas.openxmlformats.org/officeDocument/2006/relationships/tableStyles" Target="tableStyles.xml"/><Relationship Id="rId18" Type="http://schemas.openxmlformats.org/officeDocument/2006/relationships/slide" Target="slides/slide1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25" Type="http://schemas.openxmlformats.org/officeDocument/2006/relationships/viewProps" Target="viewProps.xml"/><Relationship Id="rId17" Type="http://schemas.openxmlformats.org/officeDocument/2006/relationships/slide" Target="slides/slide15.xml"/><Relationship Id="rId12" Type="http://schemas.openxmlformats.org/officeDocument/2006/relationships/slide" Target="slides/slide10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6" Type="http://schemas.openxmlformats.org/officeDocument/2006/relationships/slide" Target="slides/slide14.xml"/><Relationship Id="rId29" Type="http://schemas.openxmlformats.org/officeDocument/2006/relationships/customXml" Target="../customXml/item3.xml"/><Relationship Id="rId6" Type="http://schemas.openxmlformats.org/officeDocument/2006/relationships/slide" Target="slides/slide4.xml"/><Relationship Id="rId24" Type="http://schemas.openxmlformats.org/officeDocument/2006/relationships/presProps" Target="presProps.xml"/><Relationship Id="rId11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5" Type="http://schemas.openxmlformats.org/officeDocument/2006/relationships/slide" Target="slides/slide3.xml"/><Relationship Id="rId23" Type="http://schemas.openxmlformats.org/officeDocument/2006/relationships/slide" Target="slides/slide21.xml"/><Relationship Id="rId15" Type="http://schemas.openxmlformats.org/officeDocument/2006/relationships/slide" Target="slides/slide13.xml"/><Relationship Id="rId28" Type="http://schemas.openxmlformats.org/officeDocument/2006/relationships/customXml" Target="../customXml/item2.xml"/><Relationship Id="rId19" Type="http://schemas.openxmlformats.org/officeDocument/2006/relationships/slide" Target="slides/slide17.xml"/><Relationship Id="rId10" Type="http://schemas.openxmlformats.org/officeDocument/2006/relationships/slide" Target="slides/slide8.xml"/><Relationship Id="rId9" Type="http://schemas.openxmlformats.org/officeDocument/2006/relationships/slide" Target="slides/slide7.xml"/><Relationship Id="rId4" Type="http://schemas.openxmlformats.org/officeDocument/2006/relationships/slide" Target="slides/slide2.xml"/><Relationship Id="rId22" Type="http://schemas.openxmlformats.org/officeDocument/2006/relationships/slide" Target="slides/slide20.xml"/><Relationship Id="rId14" Type="http://schemas.openxmlformats.org/officeDocument/2006/relationships/slide" Target="slides/slide12.xml"/><Relationship Id="rId27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image" Target="../media/image13.png"/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39.png"/><Relationship Id="rId14" Type="http://schemas.openxmlformats.org/officeDocument/2006/relationships/image" Target="../media/image38.png"/><Relationship Id="rId13" Type="http://schemas.openxmlformats.org/officeDocument/2006/relationships/image" Target="../media/image37.png"/><Relationship Id="rId12" Type="http://schemas.openxmlformats.org/officeDocument/2006/relationships/image" Target="../media/image36.png"/><Relationship Id="rId11" Type="http://schemas.openxmlformats.org/officeDocument/2006/relationships/image" Target="../media/image35.png"/><Relationship Id="rId10" Type="http://schemas.openxmlformats.org/officeDocument/2006/relationships/image" Target="../media/image34.png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/Users/yanag/OneDrive/Робочий стіл/Slide1.pngSlide1"/>
          <p:cNvPicPr>
            <a:picLocks noChangeAspect="1"/>
          </p:cNvPicPr>
          <p:nvPr/>
        </p:nvPicPr>
        <p:blipFill>
          <a:blip r:embed="rId1"/>
          <a:srcRect l="13" r="13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328545" y="85725"/>
            <a:ext cx="7534910" cy="143065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4400" b="1" i="0">
                <a:solidFill>
                  <a:srgbClr val="EBE9DF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Острів </a:t>
            </a:r>
            <a:r>
              <a:rPr lang="uk-UA" altLang="en-US" sz="4400" b="1" i="0">
                <a:solidFill>
                  <a:srgbClr val="EBE9DF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Н</a:t>
            </a:r>
            <a:r>
              <a:rPr lang="en-US" altLang="en-US" sz="4400" b="1" i="0">
                <a:solidFill>
                  <a:srgbClr val="EBE9DF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евирішених </a:t>
            </a:r>
            <a:r>
              <a:rPr lang="uk-UA" altLang="en-US" sz="4400" b="1" i="0">
                <a:solidFill>
                  <a:srgbClr val="EBE9DF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</a:t>
            </a:r>
            <a:r>
              <a:rPr lang="en-US" altLang="en-US" sz="4400" b="1" i="0">
                <a:solidFill>
                  <a:srgbClr val="EBE9DF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уперечок</a:t>
            </a:r>
            <a:endParaRPr lang="en-US" altLang="en-US" sz="4400" b="1" i="0">
              <a:solidFill>
                <a:srgbClr val="EBE9DF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7706995" y="3574415"/>
            <a:ext cx="681355" cy="37020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sz="1600" b="1" i="0">
                <a:solidFill>
                  <a:srgbClr val="053749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ТАК</a:t>
            </a:r>
            <a:endParaRPr lang="uk-UA" sz="1600" b="1" i="0">
              <a:solidFill>
                <a:srgbClr val="053749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9001125" y="3796030"/>
            <a:ext cx="681355" cy="37020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sz="1600" b="1" i="0">
                <a:solidFill>
                  <a:srgbClr val="053749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НІ</a:t>
            </a:r>
            <a:endParaRPr lang="uk-UA" sz="1600" b="1" i="0">
              <a:solidFill>
                <a:srgbClr val="053749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10.pngSlide10"/>
          <p:cNvPicPr>
            <a:picLocks noGrp="1" noChangeAspect="1"/>
          </p:cNvPicPr>
          <p:nvPr>
            <p:ph idx="1"/>
          </p:nvPr>
        </p:nvPicPr>
        <p:blipFill>
          <a:blip r:embed="rId1"/>
          <a:srcRect l="13" r="13"/>
          <a:stretch>
            <a:fillRect/>
          </a:stretch>
        </p:blipFill>
        <p:spPr>
          <a:xfrm>
            <a:off x="0" y="0"/>
            <a:ext cx="12188825" cy="685863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617220" y="4558030"/>
            <a:ext cx="7291070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40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конструктивна суперечка!</a:t>
            </a:r>
            <a:endParaRPr lang="en-US" altLang="en-US" sz="40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448560" y="511810"/>
            <a:ext cx="7291070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4000" b="1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  <a:sym typeface="+mn-ea"/>
              </a:rPr>
              <a:t>Розгадайте ребус</a:t>
            </a:r>
            <a:endParaRPr lang="en-US" altLang="en-US" sz="40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11.pngSlide11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708150" y="445770"/>
            <a:ext cx="5392420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36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  <a:sym typeface="+mn-ea"/>
              </a:rPr>
              <a:t>А тепер - конфліктологія!</a:t>
            </a:r>
            <a:endParaRPr lang="en-US" altLang="en-US" sz="36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1620232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88825" cy="6858635"/>
          </a:xfrm>
          <a:prstGeom prst="rect">
            <a:avLst/>
          </a:prstGeom>
        </p:spPr>
      </p:pic>
      <p:pic>
        <p:nvPicPr>
          <p:cNvPr id="5" name="Picture 4" descr="Firefly 202505162021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  <p:pic>
        <p:nvPicPr>
          <p:cNvPr id="6" name="Picture 5" descr="Firefly 202505162022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  <p:pic>
        <p:nvPicPr>
          <p:cNvPr id="7" name="Picture 6" descr="Firefly 202505162022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  <p:pic>
        <p:nvPicPr>
          <p:cNvPr id="8" name="Picture 7" descr="C:/Users/yanag/OneDrive/Робочий стіл/Slide12.pngSlide12"/>
          <p:cNvPicPr>
            <a:picLocks noChangeAspect="1"/>
          </p:cNvPicPr>
          <p:nvPr/>
        </p:nvPicPr>
        <p:blipFill>
          <a:blip r:embed="rId5"/>
          <a:srcRect l="13" r="13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790825" y="365125"/>
            <a:ext cx="6761480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36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  <a:sym typeface="+mn-ea"/>
              </a:rPr>
              <a:t>Як можна домовитися, щоб усім було цікаво?</a:t>
            </a:r>
            <a:endParaRPr lang="en-US" altLang="en-US" sz="36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1620232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88825" cy="6858635"/>
          </a:xfrm>
          <a:prstGeom prst="rect">
            <a:avLst/>
          </a:prstGeom>
        </p:spPr>
      </p:pic>
      <p:pic>
        <p:nvPicPr>
          <p:cNvPr id="5" name="Picture 4" descr="Firefly 202505162021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  <p:pic>
        <p:nvPicPr>
          <p:cNvPr id="6" name="Picture 5" descr="Firefly 202505162022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  <p:pic>
        <p:nvPicPr>
          <p:cNvPr id="7" name="Picture 6" descr="C:/Users/yanag/OneDrive/Робочий стіл/Slide13.pngSlide13"/>
          <p:cNvPicPr>
            <a:picLocks noChangeAspect="1"/>
          </p:cNvPicPr>
          <p:nvPr/>
        </p:nvPicPr>
        <p:blipFill>
          <a:blip r:embed="rId4"/>
          <a:srcRect l="13" r="13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106930" y="295910"/>
            <a:ext cx="7666990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36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  <a:sym typeface="+mn-ea"/>
              </a:rPr>
              <a:t>Що можна зробити, щоб помиритися і уникнути образ у майбутньому?</a:t>
            </a:r>
            <a:endParaRPr lang="en-US" altLang="en-US" sz="36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  <a:sym typeface="+mn-ea"/>
            </a:endParaRPr>
          </a:p>
          <a:p>
            <a:pPr algn="ctr" fontAlgn="base"/>
            <a:endParaRPr lang="en-US" altLang="en-US" sz="36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1620232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88825" cy="6858635"/>
          </a:xfrm>
          <a:prstGeom prst="rect">
            <a:avLst/>
          </a:prstGeom>
        </p:spPr>
      </p:pic>
      <p:pic>
        <p:nvPicPr>
          <p:cNvPr id="5" name="Picture 4" descr="Firefly 202505162021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  <p:pic>
        <p:nvPicPr>
          <p:cNvPr id="6" name="Picture 5" descr="C:/Users/yanag/OneDrive/Робочий стіл/Slide14.pngSlide14"/>
          <p:cNvPicPr>
            <a:picLocks noChangeAspect="1"/>
          </p:cNvPicPr>
          <p:nvPr/>
        </p:nvPicPr>
        <p:blipFill>
          <a:blip r:embed="rId3"/>
          <a:srcRect l="13" r="13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183130" y="295910"/>
            <a:ext cx="7666990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36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  <a:sym typeface="+mn-ea"/>
              </a:rPr>
              <a:t>Як організувати чергу, щоб усім було весело?</a:t>
            </a:r>
            <a:endParaRPr lang="en-US" altLang="en-US" sz="36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1620232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88825" cy="6858635"/>
          </a:xfrm>
          <a:prstGeom prst="rect">
            <a:avLst/>
          </a:prstGeom>
        </p:spPr>
      </p:pic>
      <p:pic>
        <p:nvPicPr>
          <p:cNvPr id="5" name="Picture 4" descr="C:/Users/yanag/OneDrive/Робочий стіл/Slide15.pngSlide15"/>
          <p:cNvPicPr>
            <a:picLocks noChangeAspect="1"/>
          </p:cNvPicPr>
          <p:nvPr/>
        </p:nvPicPr>
        <p:blipFill>
          <a:blip r:embed="rId2"/>
          <a:srcRect l="13" r="13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183130" y="365125"/>
            <a:ext cx="7666990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36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  <a:sym typeface="+mn-ea"/>
              </a:rPr>
              <a:t>Як можна вирішити цю суперечку?</a:t>
            </a:r>
            <a:endParaRPr lang="en-US" altLang="en-US" sz="36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  <a:sym typeface="+mn-ea"/>
            </a:endParaRPr>
          </a:p>
          <a:p>
            <a:pPr algn="ctr" fontAlgn="base"/>
            <a:endParaRPr lang="en-US" altLang="en-US" sz="36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16.pngSlide16"/>
          <p:cNvPicPr>
            <a:picLocks noGrp="1" noChangeAspect="1"/>
          </p:cNvPicPr>
          <p:nvPr>
            <p:ph idx="1"/>
          </p:nvPr>
        </p:nvPicPr>
        <p:blipFill>
          <a:blip r:embed="rId1"/>
          <a:srcRect l="13" r="13"/>
          <a:stretch>
            <a:fillRect/>
          </a:stretch>
        </p:blipFill>
        <p:spPr>
          <a:xfrm>
            <a:off x="0" y="0"/>
            <a:ext cx="12188825" cy="685863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2260600" y="298450"/>
            <a:ext cx="7666990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36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  <a:sym typeface="+mn-ea"/>
              </a:rPr>
              <a:t>Як можна залагодити ситуацію і помиритися?</a:t>
            </a:r>
            <a:endParaRPr lang="en-US" altLang="en-US" sz="36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17.pngSlide17"/>
          <p:cNvPicPr>
            <a:picLocks noGrp="1" noChangeAspect="1"/>
          </p:cNvPicPr>
          <p:nvPr>
            <p:ph idx="1"/>
          </p:nvPr>
        </p:nvPicPr>
        <p:blipFill>
          <a:blip r:embed="rId1"/>
          <a:srcRect l="3" r="3"/>
          <a:stretch>
            <a:fillRect/>
          </a:stretch>
        </p:blipFill>
        <p:spPr>
          <a:xfrm>
            <a:off x="0" y="0"/>
            <a:ext cx="12191365" cy="685990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2183765" y="298450"/>
            <a:ext cx="7666990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36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  <a:sym typeface="+mn-ea"/>
              </a:rPr>
              <a:t>Що було найскладнішим? Як вдалося домовитися?</a:t>
            </a:r>
            <a:endParaRPr lang="en-US" altLang="en-US" sz="36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  <a:sym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1620471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87555" cy="6858000"/>
          </a:xfrm>
          <a:prstGeom prst="rect">
            <a:avLst/>
          </a:prstGeom>
        </p:spPr>
      </p:pic>
      <p:pic>
        <p:nvPicPr>
          <p:cNvPr id="5" name="Picture 4" descr="C:/Users/yanag/OneDrive/Робочий стіл/Slide9.pngSlide9"/>
          <p:cNvPicPr>
            <a:picLocks noChangeAspect="1"/>
          </p:cNvPicPr>
          <p:nvPr/>
        </p:nvPicPr>
        <p:blipFill>
          <a:blip r:embed="rId2"/>
          <a:srcRect l="19238" r="19238"/>
          <a:stretch>
            <a:fillRect/>
          </a:stretch>
        </p:blipFill>
        <p:spPr>
          <a:xfrm rot="21240000">
            <a:off x="1838325" y="3747770"/>
            <a:ext cx="1814195" cy="1658620"/>
          </a:xfrm>
          <a:prstGeom prst="rect">
            <a:avLst/>
          </a:prstGeom>
        </p:spPr>
      </p:pic>
      <p:pic>
        <p:nvPicPr>
          <p:cNvPr id="6" name="Picture 5" descr="C:/Users/yanag/OneDrive/Робочий стіл/Slide5.pngSlide5"/>
          <p:cNvPicPr>
            <a:picLocks noChangeAspect="1"/>
          </p:cNvPicPr>
          <p:nvPr/>
        </p:nvPicPr>
        <p:blipFill>
          <a:blip r:embed="rId3"/>
          <a:srcRect l="18606" r="18606"/>
          <a:stretch>
            <a:fillRect/>
          </a:stretch>
        </p:blipFill>
        <p:spPr>
          <a:xfrm rot="300000">
            <a:off x="6762115" y="750570"/>
            <a:ext cx="1882775" cy="1685925"/>
          </a:xfrm>
          <a:prstGeom prst="rect">
            <a:avLst/>
          </a:prstGeom>
        </p:spPr>
      </p:pic>
      <p:pic>
        <p:nvPicPr>
          <p:cNvPr id="7" name="Picture 6" descr="C:/Users/yanag/OneDrive/Робочий стіл/Slide11.pngSlide11"/>
          <p:cNvPicPr>
            <a:picLocks noChangeAspect="1"/>
          </p:cNvPicPr>
          <p:nvPr/>
        </p:nvPicPr>
        <p:blipFill>
          <a:blip r:embed="rId4"/>
          <a:srcRect l="19738" r="19738"/>
          <a:stretch>
            <a:fillRect/>
          </a:stretch>
        </p:blipFill>
        <p:spPr>
          <a:xfrm rot="180000">
            <a:off x="5247640" y="4195445"/>
            <a:ext cx="1802765" cy="1674495"/>
          </a:xfrm>
          <a:prstGeom prst="rect">
            <a:avLst/>
          </a:prstGeom>
        </p:spPr>
      </p:pic>
      <p:pic>
        <p:nvPicPr>
          <p:cNvPr id="8" name="Picture 7" descr="C:/Users/yanag/OneDrive/Робочий стіл/Slide19.pngSlide19"/>
          <p:cNvPicPr>
            <a:picLocks noChangeAspect="1"/>
          </p:cNvPicPr>
          <p:nvPr/>
        </p:nvPicPr>
        <p:blipFill>
          <a:blip r:embed="rId5"/>
          <a:srcRect l="19069" r="19069"/>
          <a:stretch>
            <a:fillRect/>
          </a:stretch>
        </p:blipFill>
        <p:spPr>
          <a:xfrm rot="300000">
            <a:off x="8367395" y="3835400"/>
            <a:ext cx="1831975" cy="1664970"/>
          </a:xfrm>
          <a:prstGeom prst="rect">
            <a:avLst/>
          </a:prstGeom>
        </p:spPr>
      </p:pic>
      <p:pic>
        <p:nvPicPr>
          <p:cNvPr id="9" name="Picture 8" descr="C:/Users/yanag/OneDrive/Робочий стіл/Slide4.pngSlide4"/>
          <p:cNvPicPr>
            <a:picLocks noChangeAspect="1"/>
          </p:cNvPicPr>
          <p:nvPr/>
        </p:nvPicPr>
        <p:blipFill>
          <a:blip r:embed="rId6"/>
          <a:srcRect l="18844" r="18844"/>
          <a:stretch>
            <a:fillRect/>
          </a:stretch>
        </p:blipFill>
        <p:spPr>
          <a:xfrm rot="21300000">
            <a:off x="3610610" y="746125"/>
            <a:ext cx="1874520" cy="169164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19.pngSlide19"/>
          <p:cNvPicPr>
            <a:picLocks noGrp="1" noChangeAspect="1"/>
          </p:cNvPicPr>
          <p:nvPr>
            <p:ph idx="1"/>
          </p:nvPr>
        </p:nvPicPr>
        <p:blipFill>
          <a:blip r:embed="rId1"/>
          <a:srcRect l="3" r="3"/>
          <a:stretch>
            <a:fillRect/>
          </a:stretch>
        </p:blipFill>
        <p:spPr>
          <a:xfrm>
            <a:off x="0" y="0"/>
            <a:ext cx="12191365" cy="685990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196975" y="585470"/>
            <a:ext cx="9510395" cy="1231265"/>
          </a:xfrm>
          <a:prstGeom prst="rect">
            <a:avLst/>
          </a:prstGeom>
        </p:spPr>
        <p:txBody>
          <a:bodyPr wrap="square">
            <a:prstTxWarp prst="textArchUp">
              <a:avLst>
                <a:gd name="adj" fmla="val 7822177"/>
              </a:avLst>
            </a:prstTxWarp>
            <a:noAutofit/>
          </a:bodyPr>
          <a:p>
            <a:pPr algn="ctr" fontAlgn="base"/>
            <a:r>
              <a:rPr lang="en-US" altLang="en-US" sz="36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  <a:sym typeface="+mn-ea"/>
              </a:rPr>
              <a:t>Вітаємо, ви — майстри суперечки!</a:t>
            </a:r>
            <a:endParaRPr lang="en-US" altLang="en-US" sz="36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2.pngSlide2"/>
          <p:cNvPicPr>
            <a:picLocks noGrp="1" noChangeAspect="1"/>
          </p:cNvPicPr>
          <p:nvPr>
            <p:ph idx="1"/>
          </p:nvPr>
        </p:nvPicPr>
        <p:blipFill>
          <a:blip r:embed="rId1"/>
          <a:srcRect l="3" r="3"/>
          <a:stretch>
            <a:fillRect/>
          </a:stretch>
        </p:blipFill>
        <p:spPr>
          <a:xfrm>
            <a:off x="0" y="0"/>
            <a:ext cx="12191365" cy="685990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787525" y="260350"/>
            <a:ext cx="8274685" cy="143065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8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На острові цілий рік всі постійно сперечаються і не можуть домовитися. Хто ж стане хранителем маяка?</a:t>
            </a:r>
            <a:endParaRPr lang="en-US" altLang="en-US" sz="28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 rot="21120000">
            <a:off x="1327785" y="3959225"/>
            <a:ext cx="1367790" cy="50292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sz="14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  ВПЕВНЕНА!</a:t>
            </a:r>
            <a:endParaRPr lang="uk-UA" sz="14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5751830" y="4232910"/>
            <a:ext cx="2145665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sz="24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Схоже, без нас їм не впоратись.</a:t>
            </a:r>
            <a:endParaRPr lang="uk-UA" sz="24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:/Users/yanag/OneDrive/Робочий стіл/Slide1.pngSlide1"/>
          <p:cNvPicPr>
            <a:picLocks noChangeAspect="1"/>
          </p:cNvPicPr>
          <p:nvPr/>
        </p:nvPicPr>
        <p:blipFill>
          <a:blip r:embed="rId1"/>
          <a:srcRect t="186" b="186"/>
          <a:stretch>
            <a:fillRect/>
          </a:stretch>
        </p:blipFill>
        <p:spPr>
          <a:xfrm>
            <a:off x="0" y="-16510"/>
            <a:ext cx="12266930" cy="6874510"/>
          </a:xfrm>
          <a:prstGeom prst="rect">
            <a:avLst/>
          </a:prstGeom>
        </p:spPr>
      </p:pic>
      <p:pic>
        <p:nvPicPr>
          <p:cNvPr id="19" name="Picture 18" descr="logo vertical_blu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2050" y="0"/>
            <a:ext cx="960120" cy="89281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480175" y="1454189"/>
            <a:ext cx="2787015" cy="2696845"/>
            <a:chOff x="9977" y="4656"/>
            <a:chExt cx="2652" cy="2586"/>
          </a:xfrm>
        </p:grpSpPr>
        <p:sp>
          <p:nvSpPr>
            <p:cNvPr id="21" name="Text Box 20"/>
            <p:cNvSpPr txBox="1"/>
            <p:nvPr/>
          </p:nvSpPr>
          <p:spPr>
            <a:xfrm rot="16380000">
              <a:off x="10010" y="4623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en-US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Перемагаю в будь-якій суперечці.</a:t>
              </a:r>
              <a:endParaRPr lang="en-US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10200" y="4954"/>
              <a:ext cx="2207" cy="2207"/>
              <a:chOff x="9731" y="4977"/>
              <a:chExt cx="2207" cy="2207"/>
            </a:xfrm>
          </p:grpSpPr>
          <p:pic>
            <p:nvPicPr>
              <p:cNvPr id="24" name="Picture 23" descr="11zon_cropped (21)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31" y="4977"/>
                <a:ext cx="2207" cy="2207"/>
              </a:xfrm>
              <a:prstGeom prst="rect">
                <a:avLst/>
              </a:prstGeom>
            </p:spPr>
          </p:pic>
          <p:sp>
            <p:nvSpPr>
              <p:cNvPr id="25" name="Oval 24"/>
              <p:cNvSpPr/>
              <p:nvPr/>
            </p:nvSpPr>
            <p:spPr>
              <a:xfrm>
                <a:off x="9731" y="4977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6" name="Picture 25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2418080" y="5259070"/>
            <a:ext cx="1397635" cy="1397635"/>
          </a:xfrm>
          <a:prstGeom prst="rect">
            <a:avLst/>
          </a:prstGeom>
        </p:spPr>
      </p:pic>
      <p:pic>
        <p:nvPicPr>
          <p:cNvPr id="27" name="Picture 26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4478655" y="3502025"/>
            <a:ext cx="1397635" cy="1397635"/>
          </a:xfrm>
          <a:prstGeom prst="rect">
            <a:avLst/>
          </a:prstGeom>
        </p:spPr>
      </p:pic>
      <p:pic>
        <p:nvPicPr>
          <p:cNvPr id="28" name="Picture 27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57505" y="88900"/>
            <a:ext cx="1397635" cy="1397635"/>
          </a:xfrm>
          <a:prstGeom prst="rect">
            <a:avLst/>
          </a:prstGeom>
        </p:spPr>
      </p:pic>
      <p:pic>
        <p:nvPicPr>
          <p:cNvPr id="39" name="Picture 38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57505" y="1824990"/>
            <a:ext cx="1397635" cy="1397635"/>
          </a:xfrm>
          <a:prstGeom prst="rect">
            <a:avLst/>
          </a:prstGeom>
        </p:spPr>
      </p:pic>
      <p:pic>
        <p:nvPicPr>
          <p:cNvPr id="40" name="Picture 39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57505" y="5259070"/>
            <a:ext cx="1397635" cy="1397635"/>
          </a:xfrm>
          <a:prstGeom prst="rect">
            <a:avLst/>
          </a:prstGeom>
        </p:spPr>
      </p:pic>
      <p:pic>
        <p:nvPicPr>
          <p:cNvPr id="41" name="Picture 40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57505" y="3542030"/>
            <a:ext cx="1397635" cy="1397635"/>
          </a:xfrm>
          <a:prstGeom prst="rect">
            <a:avLst/>
          </a:prstGeom>
        </p:spPr>
      </p:pic>
      <p:pic>
        <p:nvPicPr>
          <p:cNvPr id="42" name="Picture 41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2418080" y="78740"/>
            <a:ext cx="1397635" cy="1397635"/>
          </a:xfrm>
          <a:prstGeom prst="rect">
            <a:avLst/>
          </a:prstGeom>
        </p:spPr>
      </p:pic>
      <p:pic>
        <p:nvPicPr>
          <p:cNvPr id="43" name="Picture 42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2418080" y="1824990"/>
            <a:ext cx="1397635" cy="1397635"/>
          </a:xfrm>
          <a:prstGeom prst="rect">
            <a:avLst/>
          </a:prstGeom>
        </p:spPr>
      </p:pic>
      <p:pic>
        <p:nvPicPr>
          <p:cNvPr id="44" name="Picture 43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2418080" y="3542030"/>
            <a:ext cx="1397635" cy="1397635"/>
          </a:xfrm>
          <a:prstGeom prst="rect">
            <a:avLst/>
          </a:prstGeom>
        </p:spPr>
      </p:pic>
      <p:pic>
        <p:nvPicPr>
          <p:cNvPr id="45" name="Picture 44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4478655" y="78740"/>
            <a:ext cx="1397635" cy="1397635"/>
          </a:xfrm>
          <a:prstGeom prst="rect">
            <a:avLst/>
          </a:prstGeom>
        </p:spPr>
      </p:pic>
      <p:pic>
        <p:nvPicPr>
          <p:cNvPr id="63" name="Picture 62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4478655" y="1824990"/>
            <a:ext cx="1397635" cy="1397635"/>
          </a:xfrm>
          <a:prstGeom prst="rect">
            <a:avLst/>
          </a:prstGeom>
        </p:spPr>
      </p:pic>
      <p:pic>
        <p:nvPicPr>
          <p:cNvPr id="64" name="Picture 63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4478655" y="5259070"/>
            <a:ext cx="1397635" cy="1397635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231775" y="3423285"/>
            <a:ext cx="1631950" cy="1612900"/>
            <a:chOff x="10842" y="-143"/>
            <a:chExt cx="2570" cy="2540"/>
          </a:xfrm>
        </p:grpSpPr>
        <p:grpSp>
          <p:nvGrpSpPr>
            <p:cNvPr id="66" name="Group 65"/>
            <p:cNvGrpSpPr/>
            <p:nvPr/>
          </p:nvGrpSpPr>
          <p:grpSpPr>
            <a:xfrm>
              <a:off x="10842" y="-143"/>
              <a:ext cx="2570" cy="2540"/>
              <a:chOff x="9715" y="1712"/>
              <a:chExt cx="2570" cy="2540"/>
            </a:xfrm>
          </p:grpSpPr>
          <p:pic>
            <p:nvPicPr>
              <p:cNvPr id="68" name="Picture 67" descr="11zon_cropped (14)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95" y="1851"/>
                <a:ext cx="2211" cy="2211"/>
              </a:xfrm>
              <a:prstGeom prst="rect">
                <a:avLst/>
              </a:prstGeom>
            </p:spPr>
          </p:pic>
          <p:sp>
            <p:nvSpPr>
              <p:cNvPr id="69" name="Text Box 68"/>
              <p:cNvSpPr txBox="1"/>
              <p:nvPr/>
            </p:nvSpPr>
            <p:spPr>
              <a:xfrm rot="15420000">
                <a:off x="9730" y="1697"/>
                <a:ext cx="2540" cy="257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Розуміюся на почуттях.</a:t>
                </a:r>
                <a:endPara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0" name="Oval 69"/>
            <p:cNvSpPr/>
            <p:nvPr/>
          </p:nvSpPr>
          <p:spPr>
            <a:xfrm>
              <a:off x="11034" y="23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312626" y="71839"/>
            <a:ext cx="1505585" cy="1499464"/>
            <a:chOff x="11387" y="6488"/>
            <a:chExt cx="2371" cy="2361"/>
          </a:xfrm>
        </p:grpSpPr>
        <p:grpSp>
          <p:nvGrpSpPr>
            <p:cNvPr id="75" name="Group 74"/>
            <p:cNvGrpSpPr/>
            <p:nvPr/>
          </p:nvGrpSpPr>
          <p:grpSpPr>
            <a:xfrm>
              <a:off x="11387" y="6488"/>
              <a:ext cx="2371" cy="2361"/>
              <a:chOff x="14786" y="741"/>
              <a:chExt cx="2452" cy="2450"/>
            </a:xfrm>
          </p:grpSpPr>
          <p:pic>
            <p:nvPicPr>
              <p:cNvPr id="76" name="Picture 75" descr="11zon_cropped (22)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853" y="741"/>
                <a:ext cx="2303" cy="2303"/>
              </a:xfrm>
              <a:prstGeom prst="rect">
                <a:avLst/>
              </a:prstGeom>
            </p:spPr>
          </p:pic>
          <p:sp>
            <p:nvSpPr>
              <p:cNvPr id="77" name="Text Box 76"/>
              <p:cNvSpPr txBox="1"/>
              <p:nvPr/>
            </p:nvSpPr>
            <p:spPr>
              <a:xfrm rot="14820000">
                <a:off x="14903" y="856"/>
                <a:ext cx="2218" cy="2452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Вмію знайомитися. </a:t>
                </a:r>
                <a:endPara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9" name="Oval 78"/>
            <p:cNvSpPr/>
            <p:nvPr/>
          </p:nvSpPr>
          <p:spPr>
            <a:xfrm>
              <a:off x="11452" y="6524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241575" y="1665764"/>
            <a:ext cx="1649890" cy="1612900"/>
            <a:chOff x="10528" y="6880"/>
            <a:chExt cx="2598" cy="2540"/>
          </a:xfrm>
        </p:grpSpPr>
        <p:grpSp>
          <p:nvGrpSpPr>
            <p:cNvPr id="87" name="Group 86"/>
            <p:cNvGrpSpPr/>
            <p:nvPr/>
          </p:nvGrpSpPr>
          <p:grpSpPr>
            <a:xfrm>
              <a:off x="10528" y="6880"/>
              <a:ext cx="2598" cy="2540"/>
              <a:chOff x="14612" y="3751"/>
              <a:chExt cx="2667" cy="2608"/>
            </a:xfrm>
          </p:grpSpPr>
          <p:pic>
            <p:nvPicPr>
              <p:cNvPr id="88" name="Picture 87" descr="11zon_cropped (18)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803" y="3911"/>
                <a:ext cx="2285" cy="2285"/>
              </a:xfrm>
              <a:prstGeom prst="rect">
                <a:avLst/>
              </a:prstGeom>
            </p:spPr>
          </p:pic>
          <p:sp>
            <p:nvSpPr>
              <p:cNvPr id="89" name="Text Box 88"/>
              <p:cNvSpPr txBox="1"/>
              <p:nvPr/>
            </p:nvSpPr>
            <p:spPr>
              <a:xfrm rot="14880000">
                <a:off x="14641" y="3721"/>
                <a:ext cx="2608" cy="2667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Легко перевтілююся.</a:t>
                </a:r>
                <a:endPara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2" name="Oval 91"/>
            <p:cNvSpPr/>
            <p:nvPr/>
          </p:nvSpPr>
          <p:spPr>
            <a:xfrm>
              <a:off x="10715" y="7078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257175" y="5146040"/>
            <a:ext cx="1631950" cy="1612900"/>
            <a:chOff x="11379" y="7187"/>
            <a:chExt cx="2570" cy="2540"/>
          </a:xfrm>
        </p:grpSpPr>
        <p:grpSp>
          <p:nvGrpSpPr>
            <p:cNvPr id="112" name="Group 111"/>
            <p:cNvGrpSpPr/>
            <p:nvPr/>
          </p:nvGrpSpPr>
          <p:grpSpPr>
            <a:xfrm>
              <a:off x="11379" y="7187"/>
              <a:ext cx="2570" cy="2540"/>
              <a:chOff x="9733" y="1643"/>
              <a:chExt cx="2570" cy="2540"/>
            </a:xfrm>
          </p:grpSpPr>
          <p:pic>
            <p:nvPicPr>
              <p:cNvPr id="113" name="Picture 112" descr="11zon_cropped (23)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16" y="1811"/>
                <a:ext cx="2204" cy="2204"/>
              </a:xfrm>
              <a:prstGeom prst="rect">
                <a:avLst/>
              </a:prstGeom>
            </p:spPr>
          </p:pic>
          <p:sp>
            <p:nvSpPr>
              <p:cNvPr id="114" name="Text Box 113"/>
              <p:cNvSpPr txBox="1"/>
              <p:nvPr/>
            </p:nvSpPr>
            <p:spPr>
              <a:xfrm rot="14400000">
                <a:off x="9748" y="1628"/>
                <a:ext cx="2540" cy="257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Поважаю кордони.</a:t>
                </a:r>
                <a:endPara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5" name="Oval 114"/>
            <p:cNvSpPr/>
            <p:nvPr/>
          </p:nvSpPr>
          <p:spPr>
            <a:xfrm>
              <a:off x="11559" y="7355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2261971" y="14727"/>
            <a:ext cx="1660431" cy="1565823"/>
            <a:chOff x="11608" y="772"/>
            <a:chExt cx="2615" cy="2466"/>
          </a:xfrm>
        </p:grpSpPr>
        <p:grpSp>
          <p:nvGrpSpPr>
            <p:cNvPr id="117" name="Group 116"/>
            <p:cNvGrpSpPr/>
            <p:nvPr/>
          </p:nvGrpSpPr>
          <p:grpSpPr>
            <a:xfrm>
              <a:off x="11608" y="772"/>
              <a:ext cx="2615" cy="2466"/>
              <a:chOff x="10482" y="3520"/>
              <a:chExt cx="2534" cy="2422"/>
            </a:xfrm>
          </p:grpSpPr>
          <p:pic>
            <p:nvPicPr>
              <p:cNvPr id="118" name="Picture 117" descr="11zon_cropped (20)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675" y="3642"/>
                <a:ext cx="2130" cy="2130"/>
              </a:xfrm>
              <a:prstGeom prst="rect">
                <a:avLst/>
              </a:prstGeom>
            </p:spPr>
          </p:pic>
          <p:sp>
            <p:nvSpPr>
              <p:cNvPr id="119" name="Text Box 118"/>
              <p:cNvSpPr txBox="1"/>
              <p:nvPr/>
            </p:nvSpPr>
            <p:spPr>
              <a:xfrm rot="14820000">
                <a:off x="10538" y="3464"/>
                <a:ext cx="2422" cy="2534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Можу все пояснити.</a:t>
                </a:r>
                <a:endPara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0" name="Oval 119"/>
            <p:cNvSpPr/>
            <p:nvPr/>
          </p:nvSpPr>
          <p:spPr>
            <a:xfrm>
              <a:off x="11798" y="896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4330700" y="3374390"/>
            <a:ext cx="1684020" cy="1642110"/>
            <a:chOff x="9967" y="4753"/>
            <a:chExt cx="2652" cy="2586"/>
          </a:xfrm>
        </p:grpSpPr>
        <p:sp>
          <p:nvSpPr>
            <p:cNvPr id="122" name="Text Box 121"/>
            <p:cNvSpPr txBox="1"/>
            <p:nvPr/>
          </p:nvSpPr>
          <p:spPr>
            <a:xfrm rot="16380000">
              <a:off x="10000" y="4720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635162"/>
                </a:avLst>
              </a:prstTxWarp>
              <a:noAutofit/>
            </a:bodyPr>
            <a:lstStyle/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Перемагаю в будь-якій суперечці.</a:t>
              </a:r>
              <a:endParaRPr lang="en-US" alt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3" name="Group 122"/>
            <p:cNvGrpSpPr/>
            <p:nvPr/>
          </p:nvGrpSpPr>
          <p:grpSpPr>
            <a:xfrm>
              <a:off x="10200" y="4954"/>
              <a:ext cx="2206" cy="2206"/>
              <a:chOff x="9731" y="4977"/>
              <a:chExt cx="2206" cy="2206"/>
            </a:xfrm>
          </p:grpSpPr>
          <p:pic>
            <p:nvPicPr>
              <p:cNvPr id="124" name="Picture 123" descr="11zon_cropped (21)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31" y="4977"/>
                <a:ext cx="2207" cy="2207"/>
              </a:xfrm>
              <a:prstGeom prst="rect">
                <a:avLst/>
              </a:prstGeom>
            </p:spPr>
          </p:pic>
          <p:sp>
            <p:nvSpPr>
              <p:cNvPr id="125" name="Oval 124"/>
              <p:cNvSpPr/>
              <p:nvPr/>
            </p:nvSpPr>
            <p:spPr>
              <a:xfrm>
                <a:off x="9731" y="4977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6" name="Group 125"/>
          <p:cNvGrpSpPr/>
          <p:nvPr/>
        </p:nvGrpSpPr>
        <p:grpSpPr>
          <a:xfrm>
            <a:off x="2272089" y="3407898"/>
            <a:ext cx="1684020" cy="1642110"/>
            <a:chOff x="10180" y="7315"/>
            <a:chExt cx="2652" cy="2586"/>
          </a:xfrm>
        </p:grpSpPr>
        <p:sp>
          <p:nvSpPr>
            <p:cNvPr id="127" name="Text Box 126"/>
            <p:cNvSpPr txBox="1"/>
            <p:nvPr/>
          </p:nvSpPr>
          <p:spPr>
            <a:xfrm rot="14400000">
              <a:off x="10213" y="7282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Командний гравець.</a:t>
              </a:r>
              <a:endParaRPr lang="en-US" alt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8" name="Group 127"/>
            <p:cNvGrpSpPr/>
            <p:nvPr/>
          </p:nvGrpSpPr>
          <p:grpSpPr>
            <a:xfrm>
              <a:off x="10403" y="7505"/>
              <a:ext cx="2206" cy="2206"/>
              <a:chOff x="14810" y="988"/>
              <a:chExt cx="2206" cy="2206"/>
            </a:xfrm>
          </p:grpSpPr>
          <p:pic>
            <p:nvPicPr>
              <p:cNvPr id="129" name="Picture 128" descr="11zon_cropped (17)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810" y="988"/>
                <a:ext cx="2206" cy="2206"/>
              </a:xfrm>
              <a:prstGeom prst="rect">
                <a:avLst/>
              </a:prstGeom>
            </p:spPr>
          </p:pic>
          <p:sp>
            <p:nvSpPr>
              <p:cNvPr id="130" name="Oval 129"/>
              <p:cNvSpPr/>
              <p:nvPr/>
            </p:nvSpPr>
            <p:spPr>
              <a:xfrm>
                <a:off x="14810" y="1010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1" name="Group 130"/>
          <p:cNvGrpSpPr/>
          <p:nvPr/>
        </p:nvGrpSpPr>
        <p:grpSpPr>
          <a:xfrm>
            <a:off x="4337050" y="-29210"/>
            <a:ext cx="1684020" cy="1642110"/>
            <a:chOff x="9846" y="2774"/>
            <a:chExt cx="2652" cy="2586"/>
          </a:xfrm>
        </p:grpSpPr>
        <p:sp>
          <p:nvSpPr>
            <p:cNvPr id="132" name="Text Box 131"/>
            <p:cNvSpPr txBox="1"/>
            <p:nvPr/>
          </p:nvSpPr>
          <p:spPr>
            <a:xfrm rot="14040000">
              <a:off x="9879" y="2741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Віртуоз слова.</a:t>
              </a:r>
              <a:endParaRPr lang="en-US" alt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3" name="Group 132"/>
            <p:cNvGrpSpPr/>
            <p:nvPr/>
          </p:nvGrpSpPr>
          <p:grpSpPr>
            <a:xfrm>
              <a:off x="10069" y="2983"/>
              <a:ext cx="2206" cy="2206"/>
              <a:chOff x="10069" y="2983"/>
              <a:chExt cx="2206" cy="2206"/>
            </a:xfrm>
          </p:grpSpPr>
          <p:pic>
            <p:nvPicPr>
              <p:cNvPr id="134" name="Picture 133" descr="11zon_cropped (19)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69" y="2983"/>
                <a:ext cx="2207" cy="2207"/>
              </a:xfrm>
              <a:prstGeom prst="rect">
                <a:avLst/>
              </a:prstGeom>
            </p:spPr>
          </p:pic>
          <p:sp>
            <p:nvSpPr>
              <p:cNvPr id="135" name="Oval 134"/>
              <p:cNvSpPr/>
              <p:nvPr/>
            </p:nvSpPr>
            <p:spPr>
              <a:xfrm>
                <a:off x="10069" y="2983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6" name="Group 135"/>
          <p:cNvGrpSpPr/>
          <p:nvPr/>
        </p:nvGrpSpPr>
        <p:grpSpPr>
          <a:xfrm>
            <a:off x="4314825" y="1691640"/>
            <a:ext cx="1684020" cy="1642110"/>
            <a:chOff x="9897" y="2775"/>
            <a:chExt cx="2652" cy="2586"/>
          </a:xfrm>
        </p:grpSpPr>
        <p:sp>
          <p:nvSpPr>
            <p:cNvPr id="137" name="Text Box 136"/>
            <p:cNvSpPr txBox="1"/>
            <p:nvPr/>
          </p:nvSpPr>
          <p:spPr>
            <a:xfrm rot="15300000">
              <a:off x="9930" y="2742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Класно задаю питання.</a:t>
              </a:r>
              <a:endParaRPr lang="en-US" alt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8" name="Group 137"/>
            <p:cNvGrpSpPr/>
            <p:nvPr/>
          </p:nvGrpSpPr>
          <p:grpSpPr>
            <a:xfrm>
              <a:off x="10120" y="3002"/>
              <a:ext cx="2207" cy="2184"/>
              <a:chOff x="10120" y="3002"/>
              <a:chExt cx="2207" cy="2184"/>
            </a:xfrm>
          </p:grpSpPr>
          <p:pic>
            <p:nvPicPr>
              <p:cNvPr id="139" name="Picture 138" descr="11zon_cropped (26)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155" y="3014"/>
                <a:ext cx="2172" cy="2172"/>
              </a:xfrm>
              <a:prstGeom prst="rect">
                <a:avLst/>
              </a:prstGeom>
            </p:spPr>
          </p:pic>
          <p:sp>
            <p:nvSpPr>
              <p:cNvPr id="140" name="Oval 139"/>
              <p:cNvSpPr/>
              <p:nvPr/>
            </p:nvSpPr>
            <p:spPr>
              <a:xfrm>
                <a:off x="10120" y="3002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1" name="Group 140"/>
          <p:cNvGrpSpPr/>
          <p:nvPr/>
        </p:nvGrpSpPr>
        <p:grpSpPr>
          <a:xfrm>
            <a:off x="2292985" y="5107940"/>
            <a:ext cx="1684020" cy="1642110"/>
            <a:chOff x="13788" y="797"/>
            <a:chExt cx="2652" cy="2586"/>
          </a:xfrm>
        </p:grpSpPr>
        <p:pic>
          <p:nvPicPr>
            <p:cNvPr id="142" name="Picture 141" descr="11zon_cropped (25)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3978" y="982"/>
              <a:ext cx="2240" cy="2240"/>
            </a:xfrm>
            <a:prstGeom prst="rect">
              <a:avLst/>
            </a:prstGeom>
          </p:spPr>
        </p:pic>
        <p:sp>
          <p:nvSpPr>
            <p:cNvPr id="143" name="Text Box 142"/>
            <p:cNvSpPr txBox="1"/>
            <p:nvPr/>
          </p:nvSpPr>
          <p:spPr>
            <a:xfrm rot="14640000">
              <a:off x="13821" y="764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Майстер дискусії.</a:t>
              </a:r>
              <a:endParaRPr lang="en-US" alt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13978" y="997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2290506" y="1673860"/>
            <a:ext cx="1684020" cy="1642110"/>
            <a:chOff x="10385" y="6874"/>
            <a:chExt cx="2652" cy="2586"/>
          </a:xfrm>
        </p:grpSpPr>
        <p:sp>
          <p:nvSpPr>
            <p:cNvPr id="151" name="Text Box 150"/>
            <p:cNvSpPr txBox="1"/>
            <p:nvPr/>
          </p:nvSpPr>
          <p:spPr>
            <a:xfrm rot="14400000">
              <a:off x="10418" y="6841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Знавець реклами.</a:t>
              </a:r>
              <a:endParaRPr lang="en-US" alt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2" name="Group 151"/>
            <p:cNvGrpSpPr/>
            <p:nvPr/>
          </p:nvGrpSpPr>
          <p:grpSpPr>
            <a:xfrm>
              <a:off x="10554" y="7072"/>
              <a:ext cx="2207" cy="2189"/>
              <a:chOff x="10554" y="7072"/>
              <a:chExt cx="2207" cy="2189"/>
            </a:xfrm>
          </p:grpSpPr>
          <p:pic>
            <p:nvPicPr>
              <p:cNvPr id="153" name="Picture 152" descr="11zon_cropped (16)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554" y="7072"/>
                <a:ext cx="2189" cy="2189"/>
              </a:xfrm>
              <a:prstGeom prst="rect">
                <a:avLst/>
              </a:prstGeom>
            </p:spPr>
          </p:pic>
          <p:sp>
            <p:nvSpPr>
              <p:cNvPr id="154" name="Oval 153"/>
              <p:cNvSpPr/>
              <p:nvPr/>
            </p:nvSpPr>
            <p:spPr>
              <a:xfrm>
                <a:off x="10554" y="7077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7" name="Content Placeholder 6" descr="Rechik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7007860" y="2240280"/>
            <a:ext cx="6926580" cy="4617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21.pngSlide21"/>
          <p:cNvPicPr>
            <a:picLocks noGrp="1" noChangeAspect="1"/>
          </p:cNvPicPr>
          <p:nvPr>
            <p:ph idx="1"/>
          </p:nvPr>
        </p:nvPicPr>
        <p:blipFill>
          <a:blip r:embed="rId1"/>
          <a:srcRect l="51" r="51"/>
          <a:stretch>
            <a:fillRect/>
          </a:stretch>
        </p:blipFill>
        <p:spPr>
          <a:xfrm>
            <a:off x="0" y="0"/>
            <a:ext cx="12200255" cy="686498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2183765" y="431800"/>
            <a:ext cx="7666990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8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  <a:sym typeface="+mn-ea"/>
              </a:rPr>
              <a:t>Ми так давно попливли з нашого рідного острова, а що ж там?</a:t>
            </a:r>
            <a:endParaRPr lang="en-US" altLang="en-US" sz="28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3.pngSlide3"/>
          <p:cNvPicPr>
            <a:picLocks noGrp="1" noChangeAspect="1"/>
          </p:cNvPicPr>
          <p:nvPr>
            <p:ph idx="1"/>
          </p:nvPr>
        </p:nvPicPr>
        <p:blipFill>
          <a:blip r:embed="rId1"/>
          <a:srcRect l="23" r="23"/>
          <a:stretch>
            <a:fillRect/>
          </a:stretch>
        </p:blipFill>
        <p:spPr>
          <a:xfrm>
            <a:off x="0" y="0"/>
            <a:ext cx="12207240" cy="686943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4172585" y="2636520"/>
            <a:ext cx="2940685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0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Суперечка допомагає зрозуміти один одного, якщо вести її правильно!</a:t>
            </a:r>
            <a:endParaRPr lang="en-US" altLang="en-US" sz="20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886710" y="365125"/>
            <a:ext cx="6087745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36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Що таке суперечка?</a:t>
            </a:r>
            <a:endParaRPr lang="en-US" altLang="en-US" sz="36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4.pngSlide4"/>
          <p:cNvPicPr>
            <a:picLocks noGrp="1" noChangeAspect="1"/>
          </p:cNvPicPr>
          <p:nvPr>
            <p:ph idx="1"/>
          </p:nvPr>
        </p:nvPicPr>
        <p:blipFill>
          <a:blip r:embed="rId1"/>
          <a:srcRect l="13" r="13"/>
          <a:stretch>
            <a:fillRect/>
          </a:stretch>
        </p:blipFill>
        <p:spPr>
          <a:xfrm>
            <a:off x="0" y="0"/>
            <a:ext cx="12188825" cy="685863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925955" y="94615"/>
            <a:ext cx="7622540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36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Як суперечки допомагають знаходити кращі рішення</a:t>
            </a:r>
            <a:r>
              <a:rPr lang="uk-UA" altLang="en-US" sz="36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?</a:t>
            </a:r>
            <a:endParaRPr lang="uk-UA" altLang="en-US" sz="36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6934200" y="5417185"/>
            <a:ext cx="2344420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0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Суперечка — це не сварка, а спільний пошук істини!</a:t>
            </a:r>
            <a:endParaRPr lang="en-US" altLang="en-US" sz="20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5.pngSlide5"/>
          <p:cNvPicPr>
            <a:picLocks noGrp="1" noChangeAspect="1"/>
          </p:cNvPicPr>
          <p:nvPr>
            <p:ph idx="1"/>
          </p:nvPr>
        </p:nvPicPr>
        <p:blipFill>
          <a:blip r:embed="rId1"/>
          <a:srcRect l="21" r="21"/>
          <a:stretch>
            <a:fillRect/>
          </a:stretch>
        </p:blipFill>
        <p:spPr>
          <a:xfrm>
            <a:off x="0" y="0"/>
            <a:ext cx="12186920" cy="685800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6890385" y="5339715"/>
            <a:ext cx="3183255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0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Щоб суперечка була корисною, потрібно дотримуватися етапів!</a:t>
            </a:r>
            <a:endParaRPr lang="en-US" altLang="en-US" sz="20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89525" y="4345305"/>
            <a:ext cx="2232025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altLang="en-US" sz="2400" b="1" i="0">
                <a:solidFill>
                  <a:srgbClr val="FDB027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З</a:t>
            </a:r>
            <a:r>
              <a:rPr lang="en-US" altLang="en-US" sz="2400" b="1" i="0">
                <a:solidFill>
                  <a:srgbClr val="FDB027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найти спільне рішення</a:t>
            </a:r>
            <a:endParaRPr lang="en-US" altLang="en-US" sz="2400" b="1" i="0">
              <a:solidFill>
                <a:srgbClr val="FDB027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endParaRPr lang="en-US" altLang="en-US" sz="2400" b="1" i="0">
              <a:solidFill>
                <a:srgbClr val="FDB027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5166995" y="3300095"/>
            <a:ext cx="2333625" cy="62801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altLang="en-US" sz="2400" b="1" i="0">
                <a:solidFill>
                  <a:srgbClr val="FDB027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В</a:t>
            </a:r>
            <a:r>
              <a:rPr lang="en-US" altLang="en-US" sz="2400" b="1" i="0">
                <a:solidFill>
                  <a:srgbClr val="FDB027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исловити свою думку</a:t>
            </a:r>
            <a:endParaRPr lang="en-US" altLang="en-US" sz="2400" b="1" i="0">
              <a:solidFill>
                <a:srgbClr val="FDB027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3355975" y="2442210"/>
            <a:ext cx="6121400" cy="63309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altLang="en-US" sz="2800" b="1" i="0">
                <a:solidFill>
                  <a:srgbClr val="FDB027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В</a:t>
            </a:r>
            <a:r>
              <a:rPr lang="en-US" altLang="en-US" sz="2800" b="1" i="0">
                <a:solidFill>
                  <a:srgbClr val="FDB027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ислухати</a:t>
            </a:r>
            <a:endParaRPr lang="en-US" altLang="en-US" sz="2800" b="1" i="0">
              <a:solidFill>
                <a:srgbClr val="FDB027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3584575" y="214630"/>
            <a:ext cx="4652010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36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Які етапи суперечки?</a:t>
            </a:r>
            <a:endParaRPr lang="en-US" altLang="en-US" sz="36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6.pngSlide6"/>
          <p:cNvPicPr>
            <a:picLocks noGrp="1" noChangeAspect="1"/>
          </p:cNvPicPr>
          <p:nvPr>
            <p:ph idx="1"/>
          </p:nvPr>
        </p:nvPicPr>
        <p:blipFill>
          <a:blip r:embed="rId1"/>
          <a:srcRect l="13" r="13"/>
          <a:stretch>
            <a:fillRect/>
          </a:stretch>
        </p:blipFill>
        <p:spPr>
          <a:xfrm>
            <a:off x="0" y="0"/>
            <a:ext cx="12188825" cy="685863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2016125" y="2710180"/>
            <a:ext cx="3415665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32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Чим більше мене використовуєш, тим ближче ти до рішення. Що це?</a:t>
            </a:r>
            <a:endParaRPr lang="en-US" altLang="en-US" sz="32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 rot="240000">
            <a:off x="6881495" y="5681980"/>
            <a:ext cx="4652010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36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Аргумент!</a:t>
            </a:r>
            <a:endParaRPr lang="en-US" altLang="en-US" sz="36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16201959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9905"/>
          </a:xfrm>
          <a:prstGeom prst="rect">
            <a:avLst/>
          </a:prstGeom>
        </p:spPr>
      </p:pic>
      <p:pic>
        <p:nvPicPr>
          <p:cNvPr id="5" name="Picture 4" descr="Firefly 202505162020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  <p:pic>
        <p:nvPicPr>
          <p:cNvPr id="6" name="Picture 5" descr="C:/Users/yanag/OneDrive/Робочий стіл/Slide7.pngSlide7"/>
          <p:cNvPicPr>
            <a:picLocks noChangeAspect="1"/>
          </p:cNvPicPr>
          <p:nvPr/>
        </p:nvPicPr>
        <p:blipFill>
          <a:blip r:embed="rId3"/>
          <a:srcRect l="13" r="13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2722880" y="229870"/>
            <a:ext cx="7291070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40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Вчимося сперечатися ввічливо і з повагою!</a:t>
            </a:r>
            <a:endParaRPr lang="en-US" altLang="en-US" sz="40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6841490" y="2118995"/>
            <a:ext cx="3415665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32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Яка іграшка краща?</a:t>
            </a:r>
            <a:endParaRPr lang="en-US" altLang="en-US" sz="32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16201959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9905"/>
          </a:xfrm>
          <a:prstGeom prst="rect">
            <a:avLst/>
          </a:prstGeom>
        </p:spPr>
      </p:pic>
      <p:pic>
        <p:nvPicPr>
          <p:cNvPr id="5" name="Picture 4" descr="C:/Users/yanag/OneDrive/Робочий стіл/Slide8.pngSlide8"/>
          <p:cNvPicPr>
            <a:picLocks noChangeAspect="1"/>
          </p:cNvPicPr>
          <p:nvPr/>
        </p:nvPicPr>
        <p:blipFill>
          <a:blip r:embed="rId2"/>
          <a:srcRect l="13" r="13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2449830" y="94615"/>
            <a:ext cx="7291070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40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Вчимося сперечатися ввічливо і з повагою!</a:t>
            </a:r>
            <a:endParaRPr lang="en-US" altLang="en-US" sz="40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4103370" y="5176520"/>
            <a:ext cx="3184525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4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Де цікавіше жити: в замку чи в будиночку на дереві?</a:t>
            </a:r>
            <a:endParaRPr lang="en-US" altLang="en-US" sz="24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endParaRPr lang="en-US" altLang="en-US" sz="24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9.pngSlide9"/>
          <p:cNvPicPr>
            <a:picLocks noGrp="1" noChangeAspect="1"/>
          </p:cNvPicPr>
          <p:nvPr>
            <p:ph idx="1"/>
          </p:nvPr>
        </p:nvPicPr>
        <p:blipFill>
          <a:blip r:embed="rId1"/>
          <a:srcRect l="3" r="3"/>
          <a:stretch>
            <a:fillRect/>
          </a:stretch>
        </p:blipFill>
        <p:spPr>
          <a:xfrm>
            <a:off x="0" y="0"/>
            <a:ext cx="12191365" cy="685990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2449830" y="229870"/>
            <a:ext cx="7291070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40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Вчимося сперечатися ввічливо і з повагою!</a:t>
            </a:r>
            <a:endParaRPr lang="en-US" altLang="en-US" sz="40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6375400" y="2145665"/>
            <a:ext cx="4331970" cy="159639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800" b="1" i="0">
                <a:solidFill>
                  <a:srgbClr val="712502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Яке морозиво смачніше?</a:t>
            </a:r>
            <a:endParaRPr lang="en-US" altLang="en-US" sz="2800" b="1" i="0">
              <a:solidFill>
                <a:srgbClr val="712502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8D9A26B-2242-46EC-922D-A3B89DDE054F}"/>
</file>

<file path=customXml/itemProps2.xml><?xml version="1.0" encoding="utf-8"?>
<ds:datastoreItem xmlns:ds="http://schemas.openxmlformats.org/officeDocument/2006/customXml" ds:itemID="{2D3FC21D-1647-49E0-8B4E-9B4C201C1BB3}"/>
</file>

<file path=customXml/itemProps3.xml><?xml version="1.0" encoding="utf-8"?>
<ds:datastoreItem xmlns:ds="http://schemas.openxmlformats.org/officeDocument/2006/customXml" ds:itemID="{74AFDD09-4060-497E-BF51-113AD5C47C2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1455</Words>
  <Application>WPS Presentation</Application>
  <PresentationFormat>Widescreen</PresentationFormat>
  <Paragraphs>96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1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Montserrat</vt:lpstr>
      <vt:lpstr>Arial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Yana Hrintsova</dc:creator>
  <cp:lastModifiedBy>yanag</cp:lastModifiedBy>
  <cp:revision>6</cp:revision>
  <dcterms:created xsi:type="dcterms:W3CDTF">2025-05-16T18:25:00Z</dcterms:created>
  <dcterms:modified xsi:type="dcterms:W3CDTF">2025-12-16T17:18:04Z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AE5611F6301C4BB2AF6305A9C2E3608C_12</vt:lpwstr>
  </property>
  <property fmtid="{D5CDD505-2E9C-101B-9397-08002B2CF9AE}" pid="3" name="KSOProductBuildVer">
    <vt:lpwstr>1033-12.2.0.22549</vt:lpwstr>
  </property>
  <property fmtid="{D5CDD505-2E9C-101B-9397-08002B2CF9AE}" pid="4" name="ContentTypeId">
    <vt:lpwstr>0x01010038FC03484849DD4F838791533D0789A3</vt:lpwstr>
  </property>
</Properties>
</file>