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71" r:id="rId11"/>
    <p:sldId id="272" r:id="rId12"/>
    <p:sldId id="264" r:id="rId13"/>
    <p:sldId id="265" r:id="rId14"/>
    <p:sldId id="273" r:id="rId15"/>
    <p:sldId id="274" r:id="rId16"/>
    <p:sldId id="266" r:id="rId17"/>
    <p:sldId id="267" r:id="rId18"/>
    <p:sldId id="268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3A00"/>
    <a:srgbClr val="0F4007"/>
    <a:srgbClr val="13690B"/>
    <a:srgbClr val="176E0F"/>
    <a:srgbClr val="0C4949"/>
    <a:srgbClr val="2C871F"/>
    <a:srgbClr val="EEEEEE"/>
    <a:srgbClr val="27C98D"/>
    <a:srgbClr val="59AC01"/>
    <a:srgbClr val="EED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77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slide" Target="slides/slide16.xml"/><Relationship Id="rId13" Type="http://schemas.openxmlformats.org/officeDocument/2006/relationships/slide" Target="slides/slide11.xml"/><Relationship Id="rId26" Type="http://schemas.openxmlformats.org/officeDocument/2006/relationships/customXml" Target="../customXml/item3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7" Type="http://schemas.openxmlformats.org/officeDocument/2006/relationships/slide" Target="slides/slide15.xml"/><Relationship Id="rId12" Type="http://schemas.openxmlformats.org/officeDocument/2006/relationships/slide" Target="slides/slide10.xml"/><Relationship Id="rId25" Type="http://schemas.openxmlformats.org/officeDocument/2006/relationships/customXml" Target="../customXml/item2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6" Type="http://schemas.openxmlformats.org/officeDocument/2006/relationships/slide" Target="slides/slide14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24" Type="http://schemas.openxmlformats.org/officeDocument/2006/relationships/customXml" Target="../customXml/item1.xml"/><Relationship Id="rId5" Type="http://schemas.openxmlformats.org/officeDocument/2006/relationships/slide" Target="slides/slide3.xml"/><Relationship Id="rId23" Type="http://schemas.openxmlformats.org/officeDocument/2006/relationships/tableStyles" Target="tableStyles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10" Type="http://schemas.openxmlformats.org/officeDocument/2006/relationships/slide" Target="slides/slide8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22" Type="http://schemas.openxmlformats.org/officeDocument/2006/relationships/viewProps" Target="viewProps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34.png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/Users/yanag/OneDrive/Робочий стіл/Slide1.pngSlide1"/>
          <p:cNvPicPr>
            <a:picLocks noChangeAspect="1"/>
          </p:cNvPicPr>
          <p:nvPr/>
        </p:nvPicPr>
        <p:blipFill>
          <a:blip r:embed="rId1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132455" y="415290"/>
            <a:ext cx="579882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400" b="1" i="0">
                <a:solidFill>
                  <a:srgbClr val="E7871C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Острів Таємничих Питань</a:t>
            </a:r>
            <a:endParaRPr lang="en-US" altLang="en-US" sz="4400" b="1" i="0">
              <a:solidFill>
                <a:srgbClr val="E7871C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1.pngSlide11"/>
          <p:cNvPicPr>
            <a:picLocks noGrp="1" noChangeAspect="1"/>
          </p:cNvPicPr>
          <p:nvPr>
            <p:ph idx="1"/>
          </p:nvPr>
        </p:nvPicPr>
        <p:blipFill>
          <a:blip r:embed="rId1"/>
          <a:srcRect l="10" r="10"/>
          <a:stretch>
            <a:fillRect/>
          </a:stretch>
        </p:blipFill>
        <p:spPr>
          <a:xfrm>
            <a:off x="0" y="0"/>
            <a:ext cx="12189460" cy="68586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429510" y="165100"/>
            <a:ext cx="692150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5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Гра Що</a:t>
            </a:r>
            <a:r>
              <a:rPr lang="uk-UA" altLang="en-US" sz="5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...</a:t>
            </a:r>
            <a:r>
              <a:rPr lang="en-US" altLang="en-US" sz="5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якб</a:t>
            </a:r>
            <a:r>
              <a:rPr lang="uk-UA" altLang="en-US" sz="5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и?</a:t>
            </a:r>
            <a:endParaRPr lang="uk-UA" altLang="en-US" sz="54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753870" y="6101715"/>
            <a:ext cx="868172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змінилося б, якби не було світла? </a:t>
            </a:r>
            <a:endParaRPr lang="en-US" altLang="en-US" sz="28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8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8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2.pngSlide12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618355" y="5061585"/>
            <a:ext cx="868172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176E0F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4000" b="1" i="0">
                <a:solidFill>
                  <a:srgbClr val="0F400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Питання</a:t>
            </a:r>
            <a:endParaRPr lang="en-US" altLang="en-US" sz="2800" b="1" i="0">
              <a:solidFill>
                <a:srgbClr val="176E0F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800" b="1" i="0">
              <a:solidFill>
                <a:srgbClr val="176E0F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421755" y="965200"/>
            <a:ext cx="384365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6D3A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можу бути тонким і товстим, і від мене залежить, чи отримаєш ти потрібну відповідь. Хто я?</a:t>
            </a:r>
            <a:endParaRPr lang="en-US" altLang="en-US" sz="3200" b="1" i="0">
              <a:solidFill>
                <a:srgbClr val="6D3A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3200" b="1" i="0">
              <a:solidFill>
                <a:srgbClr val="6D3A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40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pic>
        <p:nvPicPr>
          <p:cNvPr id="5" name="Picture 4" descr="Firefly 202505161955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pic>
        <p:nvPicPr>
          <p:cNvPr id="6" name="Picture 5" descr="C:/Users/yanag/OneDrive/Робочий стіл/Slide13.pngSlide13"/>
          <p:cNvPicPr>
            <a:picLocks noChangeAspect="1"/>
          </p:cNvPicPr>
          <p:nvPr/>
        </p:nvPicPr>
        <p:blipFill>
          <a:blip r:embed="rId3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19430" y="0"/>
            <a:ext cx="877760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Гра </a:t>
            </a:r>
            <a:r>
              <a:rPr lang="" altLang="en-US" sz="4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«</a:t>
            </a:r>
            <a:r>
              <a:rPr lang="en-US" altLang="en-US" sz="4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Правильне питання</a:t>
            </a:r>
            <a:r>
              <a:rPr lang="" altLang="en-US" sz="4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»</a:t>
            </a:r>
            <a:endParaRPr lang="" altLang="en-US" sz="44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441450" y="5538470"/>
            <a:ext cx="2943860" cy="93218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Чому олівці ламаються?</a:t>
            </a:r>
            <a:endParaRPr lang="en-US" altLang="en-US" sz="28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539615" y="5538470"/>
            <a:ext cx="2943860" cy="93218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Ти вмієш малювати?</a:t>
            </a:r>
            <a:endParaRPr lang="en-US" altLang="en-US" sz="28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637145" y="5538470"/>
            <a:ext cx="2943860" cy="93218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сталося з твоїм олівцем?</a:t>
            </a:r>
            <a:endParaRPr lang="en-US" altLang="en-US" sz="28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40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pic>
        <p:nvPicPr>
          <p:cNvPr id="5" name="Picture 4" descr="C:/Users/yanag/OneDrive/Робочий стіл/Slide14.pngSlide14"/>
          <p:cNvPicPr>
            <a:picLocks noChangeAspect="1"/>
          </p:cNvPicPr>
          <p:nvPr/>
        </p:nvPicPr>
        <p:blipFill>
          <a:blip r:embed="rId2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06880" y="483235"/>
            <a:ext cx="877760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Гра </a:t>
            </a:r>
            <a:r>
              <a:rPr lang="en-US" altLang="en-US" sz="4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«</a:t>
            </a:r>
            <a:r>
              <a:rPr lang="en-US" altLang="en-US" sz="4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Правильне питання</a:t>
            </a:r>
            <a:r>
              <a:rPr lang="en-US" altLang="en-US" sz="4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»</a:t>
            </a:r>
            <a:endParaRPr lang="en-US" altLang="en-US" sz="44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441450" y="5601970"/>
            <a:ext cx="2943860" cy="93218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6D3A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 тебе звати?</a:t>
            </a:r>
            <a:endParaRPr lang="en-US" altLang="en-US" sz="2800" b="1" i="0">
              <a:solidFill>
                <a:srgbClr val="6D3A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837170" y="5400675"/>
            <a:ext cx="3038475" cy="93218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6D3A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Чому ти прийшов до нашої школи?</a:t>
            </a:r>
            <a:endParaRPr lang="en-US" altLang="en-US" sz="2400" b="1" i="0">
              <a:solidFill>
                <a:srgbClr val="6D3A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639310" y="5601970"/>
            <a:ext cx="2943860" cy="93218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6D3A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Ти новенький?</a:t>
            </a:r>
            <a:endParaRPr lang="en-US" altLang="en-US" sz="2800" b="1" i="0">
              <a:solidFill>
                <a:srgbClr val="6D3A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5.pngSlide15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06880" y="260350"/>
            <a:ext cx="877760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Гра </a:t>
            </a:r>
            <a:r>
              <a:rPr lang="en-US" altLang="en-US" sz="4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«</a:t>
            </a:r>
            <a:r>
              <a:rPr lang="en-US" altLang="en-US" sz="4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Правильне питання</a:t>
            </a:r>
            <a:r>
              <a:rPr lang="en-US" altLang="en-US" sz="4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»</a:t>
            </a:r>
            <a:endParaRPr lang="en-US" altLang="en-US" sz="44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706880" y="5601970"/>
            <a:ext cx="2943860" cy="93218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6D3A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Де ти востаннє бачив свою іграшку?</a:t>
            </a:r>
            <a:endParaRPr lang="en-US" altLang="en-US" sz="2400" b="1" i="0">
              <a:solidFill>
                <a:srgbClr val="6D3A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574915" y="5601970"/>
            <a:ext cx="2943860" cy="93218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6D3A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Яка у тебе улюблена іграшка?</a:t>
            </a:r>
            <a:endParaRPr lang="en-US" altLang="en-US" sz="2400" b="1" i="0">
              <a:solidFill>
                <a:srgbClr val="6D3A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757420" y="5601970"/>
            <a:ext cx="2710815" cy="93218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6D3A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Ти любиш грати з іграшками?</a:t>
            </a:r>
            <a:endParaRPr lang="en-US" altLang="en-US" sz="2400" b="1" i="0">
              <a:solidFill>
                <a:srgbClr val="6D3A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6.pngSlide16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940175" y="5825490"/>
            <a:ext cx="4397375" cy="93218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rgbClr val="6D3A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було легше і складніше в процесі постановки питань?</a:t>
            </a:r>
            <a:endParaRPr lang="en-US" altLang="en-US" sz="2000" b="1" i="0">
              <a:solidFill>
                <a:srgbClr val="6D3A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84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pic>
        <p:nvPicPr>
          <p:cNvPr id="5" name="Picture 4" descr="C:/Users/yanag/OneDrive/Робочий стіл/Slide1.pngSlide1"/>
          <p:cNvPicPr>
            <a:picLocks noChangeAspect="1"/>
          </p:cNvPicPr>
          <p:nvPr/>
        </p:nvPicPr>
        <p:blipFill>
          <a:blip r:embed="rId2"/>
          <a:srcRect l="19252" r="19252"/>
          <a:stretch>
            <a:fillRect/>
          </a:stretch>
        </p:blipFill>
        <p:spPr>
          <a:xfrm rot="21360000">
            <a:off x="3608070" y="820420"/>
            <a:ext cx="1866265" cy="1706880"/>
          </a:xfrm>
          <a:prstGeom prst="rect">
            <a:avLst/>
          </a:prstGeom>
        </p:spPr>
      </p:pic>
      <p:pic>
        <p:nvPicPr>
          <p:cNvPr id="6" name="Picture 5" descr="C:/Users/yanag/OneDrive/Робочий стіл/Slide5.pngSlide5"/>
          <p:cNvPicPr>
            <a:picLocks noChangeAspect="1"/>
          </p:cNvPicPr>
          <p:nvPr/>
        </p:nvPicPr>
        <p:blipFill>
          <a:blip r:embed="rId3"/>
          <a:srcRect l="19749" r="19749"/>
          <a:stretch>
            <a:fillRect/>
          </a:stretch>
        </p:blipFill>
        <p:spPr>
          <a:xfrm rot="300000">
            <a:off x="6653530" y="832485"/>
            <a:ext cx="1880235" cy="1747520"/>
          </a:xfrm>
          <a:prstGeom prst="rect">
            <a:avLst/>
          </a:prstGeom>
        </p:spPr>
      </p:pic>
      <p:pic>
        <p:nvPicPr>
          <p:cNvPr id="7" name="Picture 6" descr="C:/Users/yanag/OneDrive/Робочий стіл/Slide6.pngSlide6"/>
          <p:cNvPicPr>
            <a:picLocks noChangeAspect="1"/>
          </p:cNvPicPr>
          <p:nvPr/>
        </p:nvPicPr>
        <p:blipFill>
          <a:blip r:embed="rId4"/>
          <a:srcRect l="20056" r="20056"/>
          <a:stretch>
            <a:fillRect/>
          </a:stretch>
        </p:blipFill>
        <p:spPr>
          <a:xfrm rot="21300000">
            <a:off x="2258695" y="3690620"/>
            <a:ext cx="1802130" cy="1692275"/>
          </a:xfrm>
          <a:prstGeom prst="rect">
            <a:avLst/>
          </a:prstGeom>
        </p:spPr>
      </p:pic>
      <p:pic>
        <p:nvPicPr>
          <p:cNvPr id="8" name="Picture 7" descr="C:/Users/yanag/OneDrive/Робочий стіл/Slide10.pngSlide10"/>
          <p:cNvPicPr>
            <a:picLocks noChangeAspect="1"/>
          </p:cNvPicPr>
          <p:nvPr/>
        </p:nvPicPr>
        <p:blipFill>
          <a:blip r:embed="rId5"/>
          <a:srcRect l="19466" r="19466"/>
          <a:stretch>
            <a:fillRect/>
          </a:stretch>
        </p:blipFill>
        <p:spPr>
          <a:xfrm>
            <a:off x="5079365" y="3716655"/>
            <a:ext cx="1859280" cy="1712595"/>
          </a:xfrm>
          <a:prstGeom prst="rect">
            <a:avLst/>
          </a:prstGeom>
        </p:spPr>
      </p:pic>
      <p:pic>
        <p:nvPicPr>
          <p:cNvPr id="9" name="Picture 8" descr="C:/Users/yanag/OneDrive/Робочий стіл/Slide15.pngSlide15"/>
          <p:cNvPicPr>
            <a:picLocks noChangeAspect="1"/>
          </p:cNvPicPr>
          <p:nvPr/>
        </p:nvPicPr>
        <p:blipFill>
          <a:blip r:embed="rId6"/>
          <a:srcRect l="19520" r="19520"/>
          <a:stretch>
            <a:fillRect/>
          </a:stretch>
        </p:blipFill>
        <p:spPr>
          <a:xfrm rot="360000">
            <a:off x="8172450" y="3738880"/>
            <a:ext cx="1833880" cy="16916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:/Users/yanag/OneDrive/Робочий стіл/Slide1.pngSlide1"/>
          <p:cNvPicPr>
            <a:picLocks noChangeAspect="1"/>
          </p:cNvPicPr>
          <p:nvPr/>
        </p:nvPicPr>
        <p:blipFill>
          <a:blip r:embed="rId1"/>
          <a:srcRect t="188" b="188"/>
          <a:stretch>
            <a:fillRect/>
          </a:stretch>
        </p:blipFill>
        <p:spPr>
          <a:xfrm>
            <a:off x="0" y="0"/>
            <a:ext cx="12304395" cy="6895465"/>
          </a:xfrm>
          <a:prstGeom prst="rect">
            <a:avLst/>
          </a:prstGeom>
        </p:spPr>
      </p:pic>
      <p:pic>
        <p:nvPicPr>
          <p:cNvPr id="18" name="Picture 17" descr="logo vertical_blu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050" y="0"/>
            <a:ext cx="960120" cy="892810"/>
          </a:xfrm>
          <a:prstGeom prst="rect">
            <a:avLst/>
          </a:prstGeom>
        </p:spPr>
      </p:pic>
      <p:pic>
        <p:nvPicPr>
          <p:cNvPr id="19" name="Picture 18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5259070"/>
            <a:ext cx="1397635" cy="1397635"/>
          </a:xfrm>
          <a:prstGeom prst="rect">
            <a:avLst/>
          </a:prstGeom>
        </p:spPr>
      </p:pic>
      <p:pic>
        <p:nvPicPr>
          <p:cNvPr id="20" name="Picture 19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3502025"/>
            <a:ext cx="1397635" cy="1397635"/>
          </a:xfrm>
          <a:prstGeom prst="rect">
            <a:avLst/>
          </a:prstGeom>
        </p:spPr>
      </p:pic>
      <p:pic>
        <p:nvPicPr>
          <p:cNvPr id="21" name="Picture 20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88900"/>
            <a:ext cx="1397635" cy="1397635"/>
          </a:xfrm>
          <a:prstGeom prst="rect">
            <a:avLst/>
          </a:prstGeom>
        </p:spPr>
      </p:pic>
      <p:pic>
        <p:nvPicPr>
          <p:cNvPr id="23" name="Picture 22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1824990"/>
            <a:ext cx="1397635" cy="1397635"/>
          </a:xfrm>
          <a:prstGeom prst="rect">
            <a:avLst/>
          </a:prstGeom>
        </p:spPr>
      </p:pic>
      <p:pic>
        <p:nvPicPr>
          <p:cNvPr id="24" name="Picture 23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5259070"/>
            <a:ext cx="1397635" cy="1397635"/>
          </a:xfrm>
          <a:prstGeom prst="rect">
            <a:avLst/>
          </a:prstGeom>
        </p:spPr>
      </p:pic>
      <p:pic>
        <p:nvPicPr>
          <p:cNvPr id="25" name="Picture 24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3542030"/>
            <a:ext cx="1397635" cy="1397635"/>
          </a:xfrm>
          <a:prstGeom prst="rect">
            <a:avLst/>
          </a:prstGeom>
        </p:spPr>
      </p:pic>
      <p:pic>
        <p:nvPicPr>
          <p:cNvPr id="26" name="Picture 25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78740"/>
            <a:ext cx="1397635" cy="1397635"/>
          </a:xfrm>
          <a:prstGeom prst="rect">
            <a:avLst/>
          </a:prstGeom>
        </p:spPr>
      </p:pic>
      <p:pic>
        <p:nvPicPr>
          <p:cNvPr id="27" name="Picture 26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1824990"/>
            <a:ext cx="1397635" cy="1397635"/>
          </a:xfrm>
          <a:prstGeom prst="rect">
            <a:avLst/>
          </a:prstGeom>
        </p:spPr>
      </p:pic>
      <p:pic>
        <p:nvPicPr>
          <p:cNvPr id="28" name="Picture 27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3542030"/>
            <a:ext cx="1397635" cy="1397635"/>
          </a:xfrm>
          <a:prstGeom prst="rect">
            <a:avLst/>
          </a:prstGeom>
        </p:spPr>
      </p:pic>
      <p:pic>
        <p:nvPicPr>
          <p:cNvPr id="39" name="Picture 38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78740"/>
            <a:ext cx="1397635" cy="1397635"/>
          </a:xfrm>
          <a:prstGeom prst="rect">
            <a:avLst/>
          </a:prstGeom>
        </p:spPr>
      </p:pic>
      <p:pic>
        <p:nvPicPr>
          <p:cNvPr id="40" name="Picture 39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1824990"/>
            <a:ext cx="1397635" cy="1397635"/>
          </a:xfrm>
          <a:prstGeom prst="rect">
            <a:avLst/>
          </a:prstGeom>
        </p:spPr>
      </p:pic>
      <p:pic>
        <p:nvPicPr>
          <p:cNvPr id="41" name="Picture 40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5259070"/>
            <a:ext cx="1397635" cy="13976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1775" y="3423285"/>
            <a:ext cx="1631950" cy="1612900"/>
            <a:chOff x="10842" y="-143"/>
            <a:chExt cx="2570" cy="2540"/>
          </a:xfrm>
        </p:grpSpPr>
        <p:grpSp>
          <p:nvGrpSpPr>
            <p:cNvPr id="43" name="Group 42"/>
            <p:cNvGrpSpPr/>
            <p:nvPr/>
          </p:nvGrpSpPr>
          <p:grpSpPr>
            <a:xfrm>
              <a:off x="10842" y="-143"/>
              <a:ext cx="2570" cy="2540"/>
              <a:chOff x="9715" y="1712"/>
              <a:chExt cx="2570" cy="2540"/>
            </a:xfrm>
          </p:grpSpPr>
          <p:pic>
            <p:nvPicPr>
              <p:cNvPr id="44" name="Picture 43" descr="11zon_cropped (14)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</p:spPr>
          </p:pic>
          <p:sp>
            <p:nvSpPr>
              <p:cNvPr id="45" name="Text Box 44"/>
              <p:cNvSpPr txBox="1"/>
              <p:nvPr/>
            </p:nvSpPr>
            <p:spPr>
              <a:xfrm rot="15420000">
                <a:off x="9730" y="1697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Розуміюся на почуттях.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Oval 62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12626" y="71839"/>
            <a:ext cx="1505585" cy="1499464"/>
            <a:chOff x="11387" y="6488"/>
            <a:chExt cx="2371" cy="2361"/>
          </a:xfrm>
        </p:grpSpPr>
        <p:grpSp>
          <p:nvGrpSpPr>
            <p:cNvPr id="65" name="Group 64"/>
            <p:cNvGrpSpPr/>
            <p:nvPr/>
          </p:nvGrpSpPr>
          <p:grpSpPr>
            <a:xfrm>
              <a:off x="11387" y="6488"/>
              <a:ext cx="2371" cy="2361"/>
              <a:chOff x="14786" y="741"/>
              <a:chExt cx="2452" cy="2450"/>
            </a:xfrm>
          </p:grpSpPr>
          <p:pic>
            <p:nvPicPr>
              <p:cNvPr id="66" name="Picture 65" descr="11zon_cropped (22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68" name="Text Box 67"/>
              <p:cNvSpPr txBox="1"/>
              <p:nvPr/>
            </p:nvSpPr>
            <p:spPr>
              <a:xfrm rot="14820000">
                <a:off x="14903" y="856"/>
                <a:ext cx="2218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Вмію знайомитися. 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68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41575" y="1665764"/>
            <a:ext cx="1649890" cy="1612900"/>
            <a:chOff x="10528" y="6880"/>
            <a:chExt cx="2598" cy="2540"/>
          </a:xfrm>
        </p:grpSpPr>
        <p:grpSp>
          <p:nvGrpSpPr>
            <p:cNvPr id="74" name="Group 73"/>
            <p:cNvGrpSpPr/>
            <p:nvPr/>
          </p:nvGrpSpPr>
          <p:grpSpPr>
            <a:xfrm>
              <a:off x="10528" y="6880"/>
              <a:ext cx="2598" cy="2540"/>
              <a:chOff x="14612" y="3751"/>
              <a:chExt cx="2667" cy="2608"/>
            </a:xfrm>
          </p:grpSpPr>
          <p:pic>
            <p:nvPicPr>
              <p:cNvPr id="75" name="Picture 74" descr="11zon_cropped (18)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</p:spPr>
          </p:pic>
          <p:sp>
            <p:nvSpPr>
              <p:cNvPr id="76" name="Text Box 75"/>
              <p:cNvSpPr txBox="1"/>
              <p:nvPr/>
            </p:nvSpPr>
            <p:spPr>
              <a:xfrm rot="15360000">
                <a:off x="14641" y="3721"/>
                <a:ext cx="2608" cy="266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Легко перевтілююся.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7" name="Oval 76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57175" y="5146040"/>
            <a:ext cx="1631950" cy="1612900"/>
            <a:chOff x="11379" y="7187"/>
            <a:chExt cx="2570" cy="2540"/>
          </a:xfrm>
        </p:grpSpPr>
        <p:grpSp>
          <p:nvGrpSpPr>
            <p:cNvPr id="82" name="Group 81"/>
            <p:cNvGrpSpPr/>
            <p:nvPr/>
          </p:nvGrpSpPr>
          <p:grpSpPr>
            <a:xfrm>
              <a:off x="11379" y="7187"/>
              <a:ext cx="2570" cy="2540"/>
              <a:chOff x="9733" y="1643"/>
              <a:chExt cx="2570" cy="2540"/>
            </a:xfrm>
          </p:grpSpPr>
          <p:pic>
            <p:nvPicPr>
              <p:cNvPr id="87" name="Picture 86" descr="11zon_cropped (23)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</p:spPr>
          </p:pic>
          <p:sp>
            <p:nvSpPr>
              <p:cNvPr id="88" name="Text Box 87"/>
              <p:cNvSpPr txBox="1"/>
              <p:nvPr/>
            </p:nvSpPr>
            <p:spPr>
              <a:xfrm rot="14400000">
                <a:off x="9748" y="1628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Поважаю кордони.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9" name="Oval 88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61971" y="14727"/>
            <a:ext cx="1660431" cy="1565823"/>
            <a:chOff x="11608" y="772"/>
            <a:chExt cx="2615" cy="2466"/>
          </a:xfrm>
        </p:grpSpPr>
        <p:grpSp>
          <p:nvGrpSpPr>
            <p:cNvPr id="93" name="Group 92"/>
            <p:cNvGrpSpPr/>
            <p:nvPr/>
          </p:nvGrpSpPr>
          <p:grpSpPr>
            <a:xfrm>
              <a:off x="11608" y="772"/>
              <a:ext cx="2615" cy="2466"/>
              <a:chOff x="10482" y="3520"/>
              <a:chExt cx="2534" cy="2422"/>
            </a:xfrm>
          </p:grpSpPr>
          <p:pic>
            <p:nvPicPr>
              <p:cNvPr id="112" name="Picture 111" descr="11zon_cropped (20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75" y="3642"/>
                <a:ext cx="2130" cy="2130"/>
              </a:xfrm>
              <a:prstGeom prst="rect">
                <a:avLst/>
              </a:prstGeom>
            </p:spPr>
          </p:pic>
          <p:sp>
            <p:nvSpPr>
              <p:cNvPr id="113" name="Text Box 112"/>
              <p:cNvSpPr txBox="1"/>
              <p:nvPr/>
            </p:nvSpPr>
            <p:spPr>
              <a:xfrm rot="14820000">
                <a:off x="10538" y="3464"/>
                <a:ext cx="2422" cy="253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Можу все пояснити.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262039" y="3396675"/>
            <a:ext cx="1684020" cy="1642110"/>
            <a:chOff x="10180" y="7315"/>
            <a:chExt cx="2652" cy="2586"/>
          </a:xfrm>
        </p:grpSpPr>
        <p:sp>
          <p:nvSpPr>
            <p:cNvPr id="121" name="Text Box 120"/>
            <p:cNvSpPr txBox="1"/>
            <p:nvPr/>
          </p:nvSpPr>
          <p:spPr>
            <a:xfrm rot="14400000">
              <a:off x="10213" y="728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Командний гравець.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10403" y="7505"/>
              <a:ext cx="2206" cy="2206"/>
              <a:chOff x="14810" y="988"/>
              <a:chExt cx="2206" cy="2206"/>
            </a:xfrm>
          </p:grpSpPr>
          <p:pic>
            <p:nvPicPr>
              <p:cNvPr id="123" name="Picture 122" descr="11zon_cropped (17)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10" y="988"/>
                <a:ext cx="2206" cy="2206"/>
              </a:xfrm>
              <a:prstGeom prst="rect">
                <a:avLst/>
              </a:prstGeom>
            </p:spPr>
          </p:pic>
          <p:sp>
            <p:nvSpPr>
              <p:cNvPr id="124" name="Oval 123"/>
              <p:cNvSpPr/>
              <p:nvPr/>
            </p:nvSpPr>
            <p:spPr>
              <a:xfrm>
                <a:off x="14810" y="1010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4337050" y="-29210"/>
            <a:ext cx="1684020" cy="1642110"/>
            <a:chOff x="9846" y="2774"/>
            <a:chExt cx="2652" cy="2586"/>
          </a:xfrm>
        </p:grpSpPr>
        <p:sp>
          <p:nvSpPr>
            <p:cNvPr id="126" name="Text Box 125"/>
            <p:cNvSpPr txBox="1"/>
            <p:nvPr/>
          </p:nvSpPr>
          <p:spPr>
            <a:xfrm rot="14040000">
              <a:off x="9879" y="27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Віртуоз слова.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10069" y="2983"/>
              <a:ext cx="2206" cy="2206"/>
              <a:chOff x="10069" y="2983"/>
              <a:chExt cx="2206" cy="2206"/>
            </a:xfrm>
          </p:grpSpPr>
          <p:pic>
            <p:nvPicPr>
              <p:cNvPr id="128" name="Picture 127" descr="11zon_cropped (19)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69" y="2983"/>
                <a:ext cx="2207" cy="2207"/>
              </a:xfrm>
              <a:prstGeom prst="rect">
                <a:avLst/>
              </a:prstGeom>
            </p:spPr>
          </p:pic>
          <p:sp>
            <p:nvSpPr>
              <p:cNvPr id="129" name="Oval 128"/>
              <p:cNvSpPr/>
              <p:nvPr/>
            </p:nvSpPr>
            <p:spPr>
              <a:xfrm>
                <a:off x="10069" y="2983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0" name="Group 129"/>
          <p:cNvGrpSpPr/>
          <p:nvPr/>
        </p:nvGrpSpPr>
        <p:grpSpPr>
          <a:xfrm>
            <a:off x="4314825" y="1691640"/>
            <a:ext cx="1684020" cy="1642110"/>
            <a:chOff x="9897" y="2775"/>
            <a:chExt cx="2652" cy="2586"/>
          </a:xfrm>
        </p:grpSpPr>
        <p:sp>
          <p:nvSpPr>
            <p:cNvPr id="131" name="Text Box 130"/>
            <p:cNvSpPr txBox="1"/>
            <p:nvPr/>
          </p:nvSpPr>
          <p:spPr>
            <a:xfrm rot="15240000">
              <a:off x="9930" y="274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Класно задаю питання.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10120" y="3002"/>
              <a:ext cx="2207" cy="2184"/>
              <a:chOff x="10120" y="3002"/>
              <a:chExt cx="2207" cy="2184"/>
            </a:xfrm>
          </p:grpSpPr>
          <p:pic>
            <p:nvPicPr>
              <p:cNvPr id="133" name="Picture 132" descr="11zon_cropped (26)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55" y="3014"/>
                <a:ext cx="2172" cy="2172"/>
              </a:xfrm>
              <a:prstGeom prst="rect">
                <a:avLst/>
              </a:prstGeom>
            </p:spPr>
          </p:pic>
          <p:sp>
            <p:nvSpPr>
              <p:cNvPr id="134" name="Oval 133"/>
              <p:cNvSpPr/>
              <p:nvPr/>
            </p:nvSpPr>
            <p:spPr>
              <a:xfrm>
                <a:off x="10120" y="3002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5" name="Group 134"/>
          <p:cNvGrpSpPr/>
          <p:nvPr/>
        </p:nvGrpSpPr>
        <p:grpSpPr>
          <a:xfrm>
            <a:off x="2292985" y="5107940"/>
            <a:ext cx="1684020" cy="1642110"/>
            <a:chOff x="13788" y="797"/>
            <a:chExt cx="2652" cy="2586"/>
          </a:xfrm>
        </p:grpSpPr>
        <p:pic>
          <p:nvPicPr>
            <p:cNvPr id="136" name="Picture 135" descr="11zon_cropped (25)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978" y="982"/>
              <a:ext cx="2240" cy="2240"/>
            </a:xfrm>
            <a:prstGeom prst="rect">
              <a:avLst/>
            </a:prstGeom>
          </p:spPr>
        </p:pic>
        <p:sp>
          <p:nvSpPr>
            <p:cNvPr id="137" name="Text Box 136"/>
            <p:cNvSpPr txBox="1"/>
            <p:nvPr/>
          </p:nvSpPr>
          <p:spPr>
            <a:xfrm rot="14640000">
              <a:off x="13821" y="76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Майстер дискусії.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13978" y="99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2312820" y="1690800"/>
            <a:ext cx="1684020" cy="1642110"/>
            <a:chOff x="10385" y="6874"/>
            <a:chExt cx="2652" cy="2586"/>
          </a:xfrm>
        </p:grpSpPr>
        <p:sp>
          <p:nvSpPr>
            <p:cNvPr id="145" name="Text Box 144"/>
            <p:cNvSpPr txBox="1"/>
            <p:nvPr/>
          </p:nvSpPr>
          <p:spPr>
            <a:xfrm rot="14400000">
              <a:off x="10418" y="68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Знавець реклами.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10554" y="7072"/>
              <a:ext cx="2207" cy="2189"/>
              <a:chOff x="10554" y="7072"/>
              <a:chExt cx="2207" cy="2189"/>
            </a:xfrm>
          </p:grpSpPr>
          <p:pic>
            <p:nvPicPr>
              <p:cNvPr id="147" name="Picture 146" descr="11zon_cropped (16)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54" y="7072"/>
                <a:ext cx="2189" cy="2189"/>
              </a:xfrm>
              <a:prstGeom prst="rect">
                <a:avLst/>
              </a:prstGeom>
            </p:spPr>
          </p:pic>
          <p:sp>
            <p:nvSpPr>
              <p:cNvPr id="148" name="Oval 147"/>
              <p:cNvSpPr/>
              <p:nvPr/>
            </p:nvSpPr>
            <p:spPr>
              <a:xfrm>
                <a:off x="10554" y="70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6413572" y="1365074"/>
            <a:ext cx="2934970" cy="2839085"/>
            <a:chOff x="9916" y="2717"/>
            <a:chExt cx="2652" cy="2586"/>
          </a:xfrm>
        </p:grpSpPr>
        <p:sp>
          <p:nvSpPr>
            <p:cNvPr id="150" name="Text Box 149"/>
            <p:cNvSpPr txBox="1"/>
            <p:nvPr/>
          </p:nvSpPr>
          <p:spPr>
            <a:xfrm rot="14760000">
              <a:off x="9949" y="268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Класно задаю питання.</a:t>
              </a:r>
              <a:endParaRPr lang="en-US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0120" y="3002"/>
              <a:ext cx="2207" cy="2184"/>
              <a:chOff x="10120" y="3002"/>
              <a:chExt cx="2207" cy="2184"/>
            </a:xfrm>
          </p:grpSpPr>
          <p:pic>
            <p:nvPicPr>
              <p:cNvPr id="152" name="Picture 151" descr="11zon_cropped (26)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55" y="3014"/>
                <a:ext cx="2172" cy="2172"/>
              </a:xfrm>
              <a:prstGeom prst="rect">
                <a:avLst/>
              </a:prstGeom>
            </p:spPr>
          </p:pic>
          <p:sp>
            <p:nvSpPr>
              <p:cNvPr id="153" name="Oval 152"/>
              <p:cNvSpPr/>
              <p:nvPr/>
            </p:nvSpPr>
            <p:spPr>
              <a:xfrm>
                <a:off x="10120" y="3002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Content Placeholder 8" descr="Agatha 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8322945" y="2543810"/>
            <a:ext cx="435165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9.pngSlide19"/>
          <p:cNvPicPr>
            <a:picLocks noGrp="1" noChangeAspect="1"/>
          </p:cNvPicPr>
          <p:nvPr>
            <p:ph idx="1"/>
          </p:nvPr>
        </p:nvPicPr>
        <p:blipFill>
          <a:blip r:embed="rId1"/>
          <a:srcRect t="3" b="3"/>
          <a:stretch>
            <a:fillRect/>
          </a:stretch>
        </p:blipFill>
        <p:spPr>
          <a:xfrm>
            <a:off x="0" y="0"/>
            <a:ext cx="12192635" cy="686117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669915" y="467360"/>
            <a:ext cx="4397375" cy="93218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6D3A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У нас є підказка для наступного захоплюючого етапу пригод.</a:t>
            </a:r>
            <a:endParaRPr lang="en-US" altLang="en-US" sz="2800" b="1" i="0">
              <a:solidFill>
                <a:srgbClr val="6D3A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2.pngSlide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294890" y="521970"/>
            <a:ext cx="497141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8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Ми не можемо</a:t>
            </a:r>
            <a:r>
              <a:rPr lang="en-US" altLang="en-US" sz="28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вирішити </a:t>
            </a:r>
            <a:r>
              <a:rPr lang="uk-UA" altLang="en-US" sz="28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навіть </a:t>
            </a:r>
            <a:r>
              <a:rPr lang="en-US" altLang="en-US" sz="28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прості завдання</a:t>
            </a:r>
            <a:r>
              <a:rPr lang="uk-UA" altLang="en-US" sz="28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...</a:t>
            </a:r>
            <a:r>
              <a:rPr lang="en-US" altLang="en-US" sz="28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uk-UA" altLang="en-US" sz="28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Ми</a:t>
            </a:r>
            <a:r>
              <a:rPr lang="en-US" altLang="en-US" sz="28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забули, як ставити питання</a:t>
            </a:r>
            <a:r>
              <a:rPr lang="uk-UA" altLang="en-US" sz="28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  <a:endParaRPr lang="uk-UA" altLang="en-US" sz="2800" b="1" i="0">
              <a:solidFill>
                <a:srgbClr val="0C494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912495" y="4436110"/>
            <a:ext cx="187261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000" b="1" i="0">
                <a:solidFill>
                  <a:srgbClr val="F28F03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Новини тижня</a:t>
            </a:r>
            <a:endParaRPr lang="uk-UA" altLang="en-US" sz="2000" b="1" i="0">
              <a:solidFill>
                <a:srgbClr val="F28F03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3.pngSlide3"/>
          <p:cNvPicPr>
            <a:picLocks noGrp="1" noChangeAspect="1"/>
          </p:cNvPicPr>
          <p:nvPr>
            <p:ph idx="1"/>
          </p:nvPr>
        </p:nvPicPr>
        <p:blipFill>
          <a:blip r:embed="rId1"/>
          <a:srcRect l="23" r="23"/>
          <a:stretch>
            <a:fillRect/>
          </a:stretch>
        </p:blipFill>
        <p:spPr>
          <a:xfrm>
            <a:off x="0" y="0"/>
            <a:ext cx="12186285" cy="68573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138420" y="260350"/>
            <a:ext cx="497141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Жителі забули, як ставити питання, і тепер не можуть знайти відповіді навіть на прості завдання.</a:t>
            </a:r>
            <a:endParaRPr lang="en-US" altLang="en-US" sz="2400" b="1" i="0">
              <a:solidFill>
                <a:srgbClr val="0C494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4.pngSlide4"/>
          <p:cNvPicPr>
            <a:picLocks noGrp="1" noChangeAspect="1"/>
          </p:cNvPicPr>
          <p:nvPr>
            <p:ph idx="1"/>
          </p:nvPr>
        </p:nvPicPr>
        <p:blipFill>
          <a:blip r:embed="rId1"/>
          <a:srcRect l="21" r="21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106795" y="3937635"/>
            <a:ext cx="407797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2C871F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Задавати питання</a:t>
            </a:r>
            <a:endParaRPr lang="en-US" altLang="en-US" sz="2800" b="1" i="0">
              <a:solidFill>
                <a:srgbClr val="2C871F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772150" y="1433195"/>
            <a:ext cx="474726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2C871F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Розгадайте ребус</a:t>
            </a:r>
            <a:endParaRPr lang="en-US" altLang="en-US" sz="3200" b="1" i="0">
              <a:solidFill>
                <a:srgbClr val="2C871F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5.pngSlide5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899785" y="260350"/>
            <a:ext cx="368617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Давайте розберемося!</a:t>
            </a:r>
            <a:endParaRPr lang="en-US" altLang="en-US" sz="2800" b="1" i="0">
              <a:solidFill>
                <a:srgbClr val="0C494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974715" y="3259455"/>
            <a:ext cx="187261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uk-UA" sz="1600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Уточнююч</a:t>
            </a:r>
            <a:r>
              <a:rPr lang="uk-UA" altLang="uk-UA" sz="1600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і</a:t>
            </a:r>
            <a:r>
              <a:rPr lang="ru-RU" altLang="uk-UA" sz="1600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питання</a:t>
            </a:r>
            <a:endParaRPr lang="ru-RU" altLang="uk-UA" sz="1600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 rot="18240000">
            <a:off x="6695440" y="3885565"/>
            <a:ext cx="187261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Оціночні питання</a:t>
            </a:r>
            <a:endParaRPr lang="en-US" altLang="en-US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 rot="3540000">
            <a:off x="7035165" y="3890645"/>
            <a:ext cx="187261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Практичні питання</a:t>
            </a:r>
            <a:endParaRPr lang="uk-UA" altLang="en-US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847965" y="3195955"/>
            <a:ext cx="187261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Творчі питання</a:t>
            </a:r>
            <a:endParaRPr lang="uk-UA" altLang="en-US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 rot="18180000">
            <a:off x="7543800" y="2137410"/>
            <a:ext cx="227584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1400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Питання-інтерпретації</a:t>
            </a:r>
            <a:endParaRPr lang="uk-UA" altLang="en-US" sz="1400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 rot="3720000">
            <a:off x="6109335" y="2137410"/>
            <a:ext cx="187261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Прості питання</a:t>
            </a:r>
            <a:endParaRPr lang="uk-UA" altLang="en-US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6.pngSlide6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957955" y="360680"/>
            <a:ext cx="465074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32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Ромашка питань</a:t>
            </a:r>
            <a:endParaRPr lang="uk-UA" altLang="en-US" sz="3200" b="1" i="0">
              <a:solidFill>
                <a:srgbClr val="0C494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875280" y="5862955"/>
            <a:ext cx="681609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Виберіть пелюстку і задайте питання другу</a:t>
            </a:r>
            <a:endParaRPr lang="en-US" altLang="en-US" sz="2400" b="1" i="0">
              <a:solidFill>
                <a:srgbClr val="0C494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160010" y="3314065"/>
            <a:ext cx="187261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000" b="1" i="0">
                <a:solidFill>
                  <a:srgbClr val="E4690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ПИТАННЯ</a:t>
            </a:r>
            <a:endParaRPr lang="uk-UA" altLang="en-US" sz="2000" b="1" i="0">
              <a:solidFill>
                <a:srgbClr val="E4690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032250" y="2009140"/>
            <a:ext cx="187261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800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Як?</a:t>
            </a:r>
            <a:endParaRPr lang="uk-UA" altLang="en-US" sz="2800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390900" y="2844800"/>
            <a:ext cx="187261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800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Чому?</a:t>
            </a:r>
            <a:endParaRPr lang="uk-UA" altLang="en-US" sz="2800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634740" y="3803650"/>
            <a:ext cx="187261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800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Для чого?</a:t>
            </a:r>
            <a:endParaRPr lang="uk-UA" altLang="en-US" sz="2800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6356350" y="1931670"/>
            <a:ext cx="1872615" cy="60960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800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Де?</a:t>
            </a:r>
            <a:endParaRPr lang="uk-UA" altLang="en-US" sz="2800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579620" y="4725035"/>
            <a:ext cx="187261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800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Хто?</a:t>
            </a:r>
            <a:endParaRPr lang="uk-UA" altLang="en-US" sz="2800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5751830" y="4667885"/>
            <a:ext cx="1872615" cy="73088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800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Як?</a:t>
            </a:r>
            <a:endParaRPr lang="uk-UA" altLang="en-US" sz="2800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6610350" y="4015740"/>
            <a:ext cx="1872615" cy="65214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800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Чому?</a:t>
            </a:r>
            <a:endParaRPr lang="uk-UA" altLang="en-US" sz="2800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864350" y="2929890"/>
            <a:ext cx="1872615" cy="7962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800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Коли?</a:t>
            </a:r>
            <a:endParaRPr lang="uk-UA" altLang="en-US" sz="2800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5160010" y="1691005"/>
            <a:ext cx="1872615" cy="70421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800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</a:t>
            </a:r>
            <a:r>
              <a:rPr lang="uk-UA" altLang="en-US" b="1" i="0">
                <a:solidFill>
                  <a:srgbClr val="E5EDC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?</a:t>
            </a:r>
            <a:endParaRPr lang="uk-UA" altLang="en-US" b="1" i="0">
              <a:solidFill>
                <a:srgbClr val="E5EDC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7.pngSlide7"/>
          <p:cNvPicPr>
            <a:picLocks noGrp="1" noChangeAspect="1"/>
          </p:cNvPicPr>
          <p:nvPr>
            <p:ph idx="1"/>
          </p:nvPr>
        </p:nvPicPr>
        <p:blipFill>
          <a:blip r:embed="rId1"/>
          <a:srcRect l="21" r="21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957955" y="360680"/>
            <a:ext cx="465074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Гра 'Детектив'</a:t>
            </a:r>
            <a:endParaRPr lang="en-US" altLang="en-US" sz="3200" b="1" i="0">
              <a:solidFill>
                <a:srgbClr val="0C494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030980" y="4382135"/>
            <a:ext cx="2243455" cy="16211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4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У коробці захований предмет. Задавайте питання, щоб вгадати, що всередині. Відповідати можна тільки </a:t>
            </a:r>
            <a:r>
              <a:rPr lang="" altLang="en-US" sz="14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«</a:t>
            </a:r>
            <a:r>
              <a:rPr lang="en-US" altLang="en-US" sz="14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так</a:t>
            </a:r>
            <a:r>
              <a:rPr lang="" altLang="en-US" sz="14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»</a:t>
            </a:r>
            <a:r>
              <a:rPr lang="en-US" altLang="en-US" sz="14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або </a:t>
            </a:r>
            <a:r>
              <a:rPr lang="" altLang="en-US" sz="14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«</a:t>
            </a:r>
            <a:r>
              <a:rPr lang="en-US" altLang="en-US" sz="14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ні</a:t>
            </a:r>
            <a:r>
              <a:rPr lang="" altLang="en-US" sz="14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»</a:t>
            </a:r>
            <a:r>
              <a:rPr lang="en-US" altLang="en-US" sz="14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</a:t>
            </a:r>
            <a:endParaRPr lang="en-US" altLang="en-US" sz="1400" b="1" i="0">
              <a:solidFill>
                <a:srgbClr val="0C494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7" name="Picture 6" descr="Slide8"/>
          <p:cNvPicPr>
            <a:picLocks noChangeAspect="1"/>
          </p:cNvPicPr>
          <p:nvPr/>
        </p:nvPicPr>
        <p:blipFill>
          <a:blip r:embed="rId2"/>
          <a:srcRect l="51464" t="36759" r="38130" b="39417"/>
          <a:stretch>
            <a:fillRect/>
          </a:stretch>
        </p:blipFill>
        <p:spPr>
          <a:xfrm>
            <a:off x="6274435" y="2520950"/>
            <a:ext cx="1268730" cy="1633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20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9460" cy="6858635"/>
          </a:xfrm>
          <a:prstGeom prst="rect">
            <a:avLst/>
          </a:prstGeom>
        </p:spPr>
      </p:pic>
      <p:pic>
        <p:nvPicPr>
          <p:cNvPr id="5" name="Picture 4" descr="Firefly 202505161952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pic>
        <p:nvPicPr>
          <p:cNvPr id="6" name="Picture 5" descr="C:/Users/yanag/OneDrive/Робочий стіл/Slide9.pngSlide9"/>
          <p:cNvPicPr>
            <a:picLocks noChangeAspect="1"/>
          </p:cNvPicPr>
          <p:nvPr/>
        </p:nvPicPr>
        <p:blipFill>
          <a:blip r:embed="rId3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429510" y="165100"/>
            <a:ext cx="692150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5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Гра Що</a:t>
            </a:r>
            <a:r>
              <a:rPr lang="uk-UA" altLang="en-US" sz="5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...</a:t>
            </a:r>
            <a:r>
              <a:rPr lang="en-US" altLang="en-US" sz="5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якб</a:t>
            </a:r>
            <a:r>
              <a:rPr lang="uk-UA" altLang="en-US" sz="5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и?</a:t>
            </a:r>
            <a:endParaRPr lang="uk-UA" altLang="en-US" sz="54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753870" y="5857240"/>
            <a:ext cx="868172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б змінилося, якби ти помилково зайшов до чужого класу?</a:t>
            </a:r>
            <a:endParaRPr lang="en-US" altLang="en-US" sz="28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8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19520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9460" cy="6858635"/>
          </a:xfrm>
          <a:prstGeom prst="rect">
            <a:avLst/>
          </a:prstGeom>
        </p:spPr>
      </p:pic>
      <p:pic>
        <p:nvPicPr>
          <p:cNvPr id="5" name="Picture 4" descr="C:/Users/yanag/OneDrive/Робочий стіл/Slide10.pngSlide10"/>
          <p:cNvPicPr>
            <a:picLocks noChangeAspect="1"/>
          </p:cNvPicPr>
          <p:nvPr/>
        </p:nvPicPr>
        <p:blipFill>
          <a:blip r:embed="rId2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429510" y="165100"/>
            <a:ext cx="692150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5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Гра Що</a:t>
            </a:r>
            <a:r>
              <a:rPr lang="uk-UA" altLang="en-US" sz="5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...</a:t>
            </a:r>
            <a:r>
              <a:rPr lang="en-US" altLang="en-US" sz="5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якб</a:t>
            </a:r>
            <a:r>
              <a:rPr lang="uk-UA" altLang="en-US" sz="5400" b="1" i="0">
                <a:solidFill>
                  <a:srgbClr val="EED95B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и?</a:t>
            </a:r>
            <a:endParaRPr lang="uk-UA" altLang="en-US" sz="54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753870" y="5857240"/>
            <a:ext cx="868172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0C49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змінилося б, якби я опинився на безлюдному острові?</a:t>
            </a:r>
            <a:endParaRPr lang="en-US" altLang="en-US" sz="2800" b="1" i="0">
              <a:solidFill>
                <a:srgbClr val="0C494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8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800" b="1" i="0">
              <a:solidFill>
                <a:srgbClr val="EED95B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547B833-E0EB-4B7E-8B55-1201F6D02E4E}"/>
</file>

<file path=customXml/itemProps2.xml><?xml version="1.0" encoding="utf-8"?>
<ds:datastoreItem xmlns:ds="http://schemas.openxmlformats.org/officeDocument/2006/customXml" ds:itemID="{BC3D7E84-F32F-4C6A-8CEE-3B47C5942770}"/>
</file>

<file path=customXml/itemProps3.xml><?xml version="1.0" encoding="utf-8"?>
<ds:datastoreItem xmlns:ds="http://schemas.openxmlformats.org/officeDocument/2006/customXml" ds:itemID="{210BEC41-64FC-4C07-A9C2-38FE8C3DF19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1487</Words>
  <Application>WPS Presentation</Application>
  <PresentationFormat>Widescreen</PresentationFormat>
  <Paragraphs>127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Montserrat</vt:lpstr>
      <vt:lpstr>Arial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8</cp:revision>
  <dcterms:created xsi:type="dcterms:W3CDTF">2025-05-16T17:14:00Z</dcterms:created>
  <dcterms:modified xsi:type="dcterms:W3CDTF">2025-12-16T16:07:43Z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828106F3081C4D098BD11D9128738C6D_13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