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647"/>
    <a:srgbClr val="141F29"/>
    <a:srgbClr val="1A3644"/>
    <a:srgbClr val="791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5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25" Type="http://schemas.openxmlformats.org/officeDocument/2006/relationships/customXml" Target="../customXml/item3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9" Type="http://schemas.openxmlformats.org/officeDocument/2006/relationships/slide" Target="slides/slide16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tableStyles" Target="tableStyles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 rot="21360000">
            <a:off x="7055485" y="5050155"/>
            <a:ext cx="141732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1400" b="1" i="0">
                <a:solidFill>
                  <a:srgbClr val="791B3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Вибір ведучого відмінено</a:t>
            </a:r>
            <a:endParaRPr lang="uk-UA" sz="1400" b="1" i="0">
              <a:solidFill>
                <a:srgbClr val="791B3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785235" y="1465580"/>
            <a:ext cx="449326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91B3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Острів Красномовства</a:t>
            </a:r>
            <a:endParaRPr lang="en-US" altLang="en-US" sz="3600" b="1" i="0">
              <a:solidFill>
                <a:srgbClr val="791B3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426710" y="5099685"/>
            <a:ext cx="14065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1200" b="1" i="0">
                <a:solidFill>
                  <a:srgbClr val="791B3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Ніхто не зміг говорити достатньо переконливо</a:t>
            </a:r>
            <a:endParaRPr lang="uk-UA" sz="1200" b="1" i="0">
              <a:solidFill>
                <a:srgbClr val="791B3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 rot="300000">
            <a:off x="3452495" y="5099685"/>
            <a:ext cx="211455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1400" b="1" i="0">
                <a:solidFill>
                  <a:srgbClr val="791B3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Фестиваль відмінили</a:t>
            </a:r>
            <a:endParaRPr lang="uk-UA" sz="1400" b="1" i="0">
              <a:solidFill>
                <a:srgbClr val="791B3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0.pngSlide10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343400" y="650240"/>
            <a:ext cx="383349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Обговоримо: навіщо потрібна красномовність?</a:t>
            </a:r>
            <a:endParaRPr lang="en-US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1.pngSlide11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635" y="0"/>
            <a:ext cx="12209780" cy="68707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178935" y="4585970"/>
            <a:ext cx="383349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Слово-паразит.</a:t>
            </a:r>
            <a:endParaRPr lang="en-US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055745" y="1243965"/>
            <a:ext cx="40989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непомітно проникаю в твою мову і заважаю звучати красиво. Хто я?</a:t>
            </a:r>
            <a:endParaRPr lang="en-US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2.pngSlide12"/>
          <p:cNvPicPr>
            <a:picLocks noGrp="1"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230735" cy="68821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535680" y="428625"/>
            <a:ext cx="532701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Дякуємо за допомогу! Ми знову вміємо говорити красиво!</a:t>
            </a:r>
            <a:endParaRPr lang="en-US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3.pngSlide1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163060" y="226695"/>
            <a:ext cx="208216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вийшло?</a:t>
            </a:r>
            <a:endParaRPr lang="uk-UA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369820" y="1564005"/>
            <a:ext cx="34512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було важко?</a:t>
            </a:r>
            <a:endParaRPr lang="uk-UA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051685" y="2761615"/>
            <a:ext cx="247459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4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 навчились?</a:t>
            </a:r>
            <a:endParaRPr lang="uk-UA" altLang="en-US" sz="24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65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22480" cy="6877050"/>
          </a:xfrm>
          <a:prstGeom prst="rect">
            <a:avLst/>
          </a:prstGeom>
        </p:spPr>
      </p:pic>
      <p:pic>
        <p:nvPicPr>
          <p:cNvPr id="5" name="Picture 4" descr="C:/Users/yanag/OneDrive/Робочий стіл/Slide4.pngSlide4"/>
          <p:cNvPicPr>
            <a:picLocks noChangeAspect="1"/>
          </p:cNvPicPr>
          <p:nvPr/>
        </p:nvPicPr>
        <p:blipFill>
          <a:blip r:embed="rId2"/>
          <a:srcRect l="17768" r="17768"/>
          <a:stretch>
            <a:fillRect/>
          </a:stretch>
        </p:blipFill>
        <p:spPr>
          <a:xfrm rot="21180000">
            <a:off x="3829685" y="822325"/>
            <a:ext cx="1806575" cy="1576070"/>
          </a:xfrm>
          <a:prstGeom prst="rect">
            <a:avLst/>
          </a:prstGeom>
        </p:spPr>
      </p:pic>
      <p:pic>
        <p:nvPicPr>
          <p:cNvPr id="7" name="Picture 6" descr="C:/Users/yanag/OneDrive/Робочий стіл/Slide6.pngSlide6"/>
          <p:cNvPicPr>
            <a:picLocks noChangeAspect="1"/>
          </p:cNvPicPr>
          <p:nvPr/>
        </p:nvPicPr>
        <p:blipFill>
          <a:blip r:embed="rId3"/>
          <a:srcRect l="19602" r="19602"/>
          <a:stretch>
            <a:fillRect/>
          </a:stretch>
        </p:blipFill>
        <p:spPr>
          <a:xfrm rot="300000">
            <a:off x="6595110" y="796925"/>
            <a:ext cx="1727200" cy="1597025"/>
          </a:xfrm>
          <a:prstGeom prst="rect">
            <a:avLst/>
          </a:prstGeom>
        </p:spPr>
      </p:pic>
      <p:pic>
        <p:nvPicPr>
          <p:cNvPr id="8" name="Picture 7" descr="C:/Users/yanag/OneDrive/Робочий стіл/Slide9.pngSlide9"/>
          <p:cNvPicPr>
            <a:picLocks noChangeAspect="1"/>
          </p:cNvPicPr>
          <p:nvPr/>
        </p:nvPicPr>
        <p:blipFill>
          <a:blip r:embed="rId4"/>
          <a:srcRect l="20539" r="20539"/>
          <a:stretch>
            <a:fillRect/>
          </a:stretch>
        </p:blipFill>
        <p:spPr>
          <a:xfrm rot="21060000">
            <a:off x="2606040" y="3604260"/>
            <a:ext cx="1655445" cy="1579880"/>
          </a:xfrm>
          <a:prstGeom prst="rect">
            <a:avLst/>
          </a:prstGeom>
        </p:spPr>
      </p:pic>
      <p:pic>
        <p:nvPicPr>
          <p:cNvPr id="9" name="Picture 8" descr="C:/Users/yanag/OneDrive/Робочий стіл/Slide10.pngSlide10"/>
          <p:cNvPicPr>
            <a:picLocks noChangeAspect="1"/>
          </p:cNvPicPr>
          <p:nvPr/>
        </p:nvPicPr>
        <p:blipFill>
          <a:blip r:embed="rId5"/>
          <a:srcRect l="18684" r="18684"/>
          <a:stretch>
            <a:fillRect/>
          </a:stretch>
        </p:blipFill>
        <p:spPr>
          <a:xfrm>
            <a:off x="5137150" y="3962400"/>
            <a:ext cx="1747520" cy="1568450"/>
          </a:xfrm>
          <a:prstGeom prst="rect">
            <a:avLst/>
          </a:prstGeom>
        </p:spPr>
      </p:pic>
      <p:pic>
        <p:nvPicPr>
          <p:cNvPr id="10" name="Picture 9" descr="C:/Users/yanag/OneDrive/Робочий стіл/Slide12.pngSlide12"/>
          <p:cNvPicPr>
            <a:picLocks noChangeAspect="1"/>
          </p:cNvPicPr>
          <p:nvPr/>
        </p:nvPicPr>
        <p:blipFill>
          <a:blip r:embed="rId6"/>
          <a:srcRect l="18849" r="18849"/>
          <a:stretch>
            <a:fillRect/>
          </a:stretch>
        </p:blipFill>
        <p:spPr>
          <a:xfrm rot="480000">
            <a:off x="7900035" y="3683635"/>
            <a:ext cx="1724025" cy="15563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t="179" b="179"/>
          <a:stretch>
            <a:fillRect/>
          </a:stretch>
        </p:blipFill>
        <p:spPr>
          <a:xfrm>
            <a:off x="0" y="0"/>
            <a:ext cx="12235815" cy="685736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Розуміюся на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Вмію знайомитися. 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Поважаю кордони.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Можу все пояснити.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94927" y="3404602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Командний гравець.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126" name="Text Box 125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Віртуоз слова.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28" name="Picture 127" descr="11zon_cropped (19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29" name="Oval 128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36" name="Picture 135" descr="11zon_cropped (25)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37" name="Text Box 136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Майстер дискусії.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05107" y="1707734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Знавець реклами.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15238" y="1313467"/>
            <a:ext cx="2924175" cy="2880995"/>
            <a:chOff x="9847" y="2707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3620000">
              <a:off x="9880" y="267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Віртуоз слова.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52" name="Picture 151" descr="11zon_cropped (19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Rechi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996430" y="2239645"/>
            <a:ext cx="6926580" cy="461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6.pngSlide1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215765" y="248285"/>
            <a:ext cx="390715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Вперед до нових пригод!</a:t>
            </a:r>
            <a:endParaRPr lang="en-US" altLang="en-US" sz="36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.pngSlide2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18670" cy="687578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956935" y="301625"/>
            <a:ext cx="39598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Жителі острова забули, як говорити красиво. Допоможемо їм?</a:t>
            </a:r>
            <a:endParaRPr lang="en-US" altLang="en-US" sz="24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05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6117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275205" y="4736465"/>
            <a:ext cx="39598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4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ГОВОРИТИ</a:t>
            </a:r>
            <a:endParaRPr lang="uk-UA" altLang="en-US" sz="24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956300" y="4736465"/>
            <a:ext cx="39598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4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КРАСИВО</a:t>
            </a:r>
            <a:endParaRPr lang="uk-UA" altLang="en-US" sz="24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4.pngSlide4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431540" y="438785"/>
            <a:ext cx="5147945" cy="18351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Мета: повернути остров'янам красномовство!</a:t>
            </a:r>
            <a:endParaRPr lang="en-US" altLang="en-US" sz="36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5.pngSlide5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29610" y="365125"/>
            <a:ext cx="34512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 важливо вміти гарно говорити?</a:t>
            </a:r>
            <a:endParaRPr lang="en-US" altLang="en-US" sz="28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999480" y="1765300"/>
            <a:ext cx="290957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 красива мова допомагає в житті?</a:t>
            </a:r>
            <a:endParaRPr lang="en-US" altLang="en-US" sz="24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6.pngSlide6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029710" y="259080"/>
            <a:ext cx="412940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Слова-паразити заважають нам говорити чітко і красиво.</a:t>
            </a:r>
            <a:endParaRPr lang="en-US" altLang="en-US" sz="3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7.pngSlide7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774315" y="980440"/>
            <a:ext cx="3821430" cy="533654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2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Ну, коротше, я, типу, пішов, значить, в магазин, ну, за хлібом, як би. І, загалом, там, це саме, зустрів, ну, свого друга, типу, Макса. Ми, значить, такі, ну, стоїмо, балакаємо, ніби, про погоду, ну, і, коротше, вирішили, типу, піти, ну, в парк. Там, значить, було, ну, весело, ніби, і, загалом, ми, типу, каталися, ну, на гойдалках.</a:t>
            </a:r>
            <a:endParaRPr lang="en-US" altLang="en-US" sz="2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2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8.pngSlide8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37155" y="3770630"/>
            <a:ext cx="6779895" cy="26631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пішов до магазину за хлібом. Там зустрів свого друга Макса. Ми стоїмо, балакаємо про погоду і вирішили піти до парку. Там було весело, і ми каталися на гойдалках.</a:t>
            </a:r>
            <a:endParaRPr lang="en-US" altLang="en-US" sz="28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9.pngSlide9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120515" y="735330"/>
            <a:ext cx="345122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Вправа </a:t>
            </a:r>
            <a:r>
              <a:rPr lang="" altLang="en-US" sz="36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«</a:t>
            </a:r>
            <a:r>
              <a:rPr lang="en-US" altLang="en-US" sz="36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Диригент</a:t>
            </a:r>
            <a:r>
              <a:rPr lang="" altLang="en-US" sz="3600" b="1" i="0">
                <a:solidFill>
                  <a:srgbClr val="16364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»</a:t>
            </a:r>
            <a:endParaRPr lang="" altLang="en-US" sz="3600" b="1" i="0">
              <a:solidFill>
                <a:srgbClr val="16364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871B91E-EB8F-40CF-90B6-4497F939463E}"/>
</file>

<file path=customXml/itemProps2.xml><?xml version="1.0" encoding="utf-8"?>
<ds:datastoreItem xmlns:ds="http://schemas.openxmlformats.org/officeDocument/2006/customXml" ds:itemID="{389A415A-F562-4F04-A501-1C2B5DCB8A22}"/>
</file>

<file path=customXml/itemProps3.xml><?xml version="1.0" encoding="utf-8"?>
<ds:datastoreItem xmlns:ds="http://schemas.openxmlformats.org/officeDocument/2006/customXml" ds:itemID="{2AC1F8B8-B5B0-4F14-B2A7-E19D7BED68F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WPS Presentation</Application>
  <PresentationFormat>Widescreen</PresentationFormat>
  <Paragraphs>66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Montserrat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6</cp:revision>
  <dcterms:created xsi:type="dcterms:W3CDTF">2025-05-08T14:35:00Z</dcterms:created>
  <dcterms:modified xsi:type="dcterms:W3CDTF">2025-12-15T23:38:09Z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A9AF6E7830104D8882642BEDF2A9D5A4_13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