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9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EDB8"/>
    <a:srgbClr val="7A3B00"/>
    <a:srgbClr val="DF6900"/>
    <a:srgbClr val="912B06"/>
    <a:srgbClr val="FEDA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1" autoAdjust="0"/>
    <p:restoredTop sz="94660"/>
  </p:normalViewPr>
  <p:slideViewPr>
    <p:cSldViewPr snapToGrid="0">
      <p:cViewPr varScale="1">
        <p:scale>
          <a:sx n="95" d="100"/>
          <a:sy n="95" d="100"/>
        </p:scale>
        <p:origin x="163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8" Type="http://schemas.openxmlformats.org/officeDocument/2006/relationships/presProps" Target="presProps.xml"/><Relationship Id="rId13" Type="http://schemas.openxmlformats.org/officeDocument/2006/relationships/slide" Target="slides/slide10.xml"/><Relationship Id="rId3" Type="http://schemas.openxmlformats.org/officeDocument/2006/relationships/slide" Target="slides/slide1.xml"/><Relationship Id="rId21" Type="http://schemas.openxmlformats.org/officeDocument/2006/relationships/customXml" Target="../customXml/item1.xml"/><Relationship Id="rId7" Type="http://schemas.openxmlformats.org/officeDocument/2006/relationships/slide" Target="slides/slide5.xml"/><Relationship Id="rId17" Type="http://schemas.openxmlformats.org/officeDocument/2006/relationships/slide" Target="slides/slide14.xml"/><Relationship Id="rId12" Type="http://schemas.openxmlformats.org/officeDocument/2006/relationships/slide" Target="slides/slide9.xml"/><Relationship Id="rId20" Type="http://schemas.openxmlformats.org/officeDocument/2006/relationships/tableStyles" Target="tableStyles.xml"/><Relationship Id="rId2" Type="http://schemas.openxmlformats.org/officeDocument/2006/relationships/theme" Target="theme/theme1.xml"/><Relationship Id="rId16" Type="http://schemas.openxmlformats.org/officeDocument/2006/relationships/slide" Target="slides/slide13.xml"/><Relationship Id="rId6" Type="http://schemas.openxmlformats.org/officeDocument/2006/relationships/slide" Target="slides/slide4.xml"/><Relationship Id="rId11" Type="http://schemas.openxmlformats.org/officeDocument/2006/relationships/slide" Target="slides/slide8.xml"/><Relationship Id="rId1" Type="http://schemas.openxmlformats.org/officeDocument/2006/relationships/slideMaster" Target="slideMasters/slideMaster1.xml"/><Relationship Id="rId5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customXml" Target="../customXml/item3.xml"/><Relationship Id="rId19" Type="http://schemas.openxmlformats.org/officeDocument/2006/relationships/viewProps" Target="viewProps.xml"/><Relationship Id="rId10" Type="http://schemas.openxmlformats.org/officeDocument/2006/relationships/slide" Target="slides/slide7.xml"/><Relationship Id="rId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14" Type="http://schemas.openxmlformats.org/officeDocument/2006/relationships/slide" Target="slides/slide11.xml"/><Relationship Id="rId22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image" Target="../media/image20.png"/><Relationship Id="rId8" Type="http://schemas.openxmlformats.org/officeDocument/2006/relationships/image" Target="../media/image19.png"/><Relationship Id="rId7" Type="http://schemas.openxmlformats.org/officeDocument/2006/relationships/image" Target="../media/image18.png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3" Type="http://schemas.openxmlformats.org/officeDocument/2006/relationships/slideLayout" Target="../slideLayouts/slideLayout2.xml"/><Relationship Id="rId12" Type="http://schemas.openxmlformats.org/officeDocument/2006/relationships/image" Target="../media/image23.png"/><Relationship Id="rId11" Type="http://schemas.openxmlformats.org/officeDocument/2006/relationships/image" Target="../media/image22.png"/><Relationship Id="rId10" Type="http://schemas.openxmlformats.org/officeDocument/2006/relationships/image" Target="../media/image21.png"/><Relationship Id="rId1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C:/Users/yanag/OneDrive/Робочий стіл/Slide1.pngSlide1"/>
          <p:cNvPicPr>
            <a:picLocks noChangeAspect="1"/>
          </p:cNvPicPr>
          <p:nvPr/>
        </p:nvPicPr>
        <p:blipFill>
          <a:blip r:embed="rId1"/>
          <a:srcRect l="13" r="13"/>
          <a:stretch>
            <a:fillRect/>
          </a:stretch>
        </p:blipFill>
        <p:spPr>
          <a:xfrm>
            <a:off x="1270" y="0"/>
            <a:ext cx="12188825" cy="6858000"/>
          </a:xfrm>
          <a:prstGeom prst="rect">
            <a:avLst/>
          </a:prstGeom>
        </p:spPr>
      </p:pic>
      <p:sp>
        <p:nvSpPr>
          <p:cNvPr id="9" name="Text Box 8"/>
          <p:cNvSpPr txBox="1"/>
          <p:nvPr/>
        </p:nvSpPr>
        <p:spPr>
          <a:xfrm>
            <a:off x="4154170" y="744855"/>
            <a:ext cx="3729990" cy="285750"/>
          </a:xfrm>
          <a:prstGeom prst="rect">
            <a:avLst/>
          </a:prstGeom>
        </p:spPr>
        <p:txBody>
          <a:bodyPr wrap="square">
            <a:noAutofit/>
          </a:bodyPr>
          <a:p>
            <a:pPr algn="ctr" fontAlgn="base"/>
            <a:r>
              <a:rPr lang="uk-UA" altLang="en-US" sz="4000" b="1" i="0">
                <a:solidFill>
                  <a:srgbClr val="DF6900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О</a:t>
            </a:r>
            <a:r>
              <a:rPr lang="en-US" altLang="en-US" sz="4000" b="1" i="0">
                <a:solidFill>
                  <a:srgbClr val="DF6900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стрів Гарячих </a:t>
            </a:r>
            <a:r>
              <a:rPr lang="uk-UA" altLang="en-US" sz="4000" b="1" i="0">
                <a:solidFill>
                  <a:srgbClr val="DF6900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С</a:t>
            </a:r>
            <a:r>
              <a:rPr lang="en-US" altLang="en-US" sz="4000" b="1" i="0">
                <a:solidFill>
                  <a:srgbClr val="DF6900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уперечок</a:t>
            </a:r>
            <a:endParaRPr lang="en-US" altLang="en-US" sz="4000" b="1" i="0">
              <a:solidFill>
                <a:srgbClr val="DF6900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 rot="600000">
            <a:off x="9102090" y="4077335"/>
            <a:ext cx="1049020" cy="285750"/>
          </a:xfrm>
          <a:prstGeom prst="rect">
            <a:avLst/>
          </a:prstGeom>
        </p:spPr>
        <p:txBody>
          <a:bodyPr wrap="square">
            <a:noAutofit/>
          </a:bodyPr>
          <a:p>
            <a:pPr algn="ctr" fontAlgn="base"/>
            <a:r>
              <a:rPr lang="uk-UA" altLang="en-US" b="1" i="0">
                <a:solidFill>
                  <a:srgbClr val="F9F8F6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Ні мосту!</a:t>
            </a:r>
            <a:endParaRPr lang="uk-UA" altLang="en-US" b="1" i="0">
              <a:solidFill>
                <a:srgbClr val="F9F8F6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  <p:sp>
        <p:nvSpPr>
          <p:cNvPr id="6" name="Text Box 5"/>
          <p:cNvSpPr txBox="1"/>
          <p:nvPr/>
        </p:nvSpPr>
        <p:spPr>
          <a:xfrm rot="20940000">
            <a:off x="2818765" y="4473575"/>
            <a:ext cx="1023620" cy="285750"/>
          </a:xfrm>
          <a:prstGeom prst="rect">
            <a:avLst/>
          </a:prstGeom>
        </p:spPr>
        <p:txBody>
          <a:bodyPr wrap="square">
            <a:noAutofit/>
          </a:bodyPr>
          <a:p>
            <a:pPr algn="ctr" fontAlgn="base"/>
            <a:r>
              <a:rPr lang="uk-UA" altLang="en-US" b="1" i="0">
                <a:solidFill>
                  <a:srgbClr val="F9F8F6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Давай міст!</a:t>
            </a:r>
            <a:endParaRPr lang="uk-UA" altLang="en-US" b="1" i="0">
              <a:solidFill>
                <a:srgbClr val="F9F8F6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C:/Users/yanag/OneDrive/Робочий стіл/Slide10.pngSlide10"/>
          <p:cNvPicPr>
            <a:picLocks noGrp="1" noChangeAspect="1"/>
          </p:cNvPicPr>
          <p:nvPr>
            <p:ph idx="1"/>
          </p:nvPr>
        </p:nvPicPr>
        <p:blipFill>
          <a:blip r:embed="rId1"/>
          <a:srcRect l="18" r="18"/>
          <a:stretch>
            <a:fillRect/>
          </a:stretch>
        </p:blipFill>
        <p:spPr>
          <a:xfrm>
            <a:off x="0" y="0"/>
            <a:ext cx="12222480" cy="6877685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2689860" y="577215"/>
            <a:ext cx="6812280" cy="285750"/>
          </a:xfrm>
          <a:prstGeom prst="rect">
            <a:avLst/>
          </a:prstGeom>
        </p:spPr>
        <p:txBody>
          <a:bodyPr wrap="square">
            <a:noAutofit/>
          </a:bodyPr>
          <a:p>
            <a:pPr algn="ctr" fontAlgn="base"/>
            <a:r>
              <a:rPr lang="uk-UA" altLang="en-US" sz="3200" b="1" i="0">
                <a:solidFill>
                  <a:srgbClr val="7A3B00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Коли вмієш домовлятись - міст будується сам!</a:t>
            </a:r>
            <a:endParaRPr lang="uk-UA" altLang="en-US" sz="3200" b="1" i="0">
              <a:solidFill>
                <a:srgbClr val="7A3B00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C:/Users/yanag/OneDrive/Робочий стіл/Slide11.pngSlide11"/>
          <p:cNvPicPr>
            <a:picLocks noGrp="1" noChangeAspect="1"/>
          </p:cNvPicPr>
          <p:nvPr>
            <p:ph idx="1"/>
          </p:nvPr>
        </p:nvPicPr>
        <p:blipFill>
          <a:blip r:embed="rId1"/>
          <a:srcRect l="18" r="18"/>
          <a:stretch>
            <a:fillRect/>
          </a:stretch>
        </p:blipFill>
        <p:spPr>
          <a:xfrm>
            <a:off x="0" y="0"/>
            <a:ext cx="12242800" cy="6889115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3670300" y="577215"/>
            <a:ext cx="4902835" cy="285750"/>
          </a:xfrm>
          <a:prstGeom prst="rect">
            <a:avLst/>
          </a:prstGeom>
        </p:spPr>
        <p:txBody>
          <a:bodyPr wrap="square">
            <a:noAutofit/>
          </a:bodyPr>
          <a:p>
            <a:pPr algn="ctr" fontAlgn="base"/>
            <a:r>
              <a:rPr lang="en-US" altLang="en-US" sz="3200" b="1" i="0">
                <a:solidFill>
                  <a:srgbClr val="7A3B00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Що ми дізналися?</a:t>
            </a:r>
            <a:endParaRPr lang="en-US" altLang="en-US" sz="3200" b="1" i="0">
              <a:solidFill>
                <a:srgbClr val="7A3B00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  <a:p>
            <a:pPr algn="ctr" fontAlgn="base"/>
            <a:endParaRPr lang="en-US" altLang="en-US" sz="3200" b="1" i="0">
              <a:solidFill>
                <a:srgbClr val="7A3B00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1276350" y="5288280"/>
            <a:ext cx="2796540" cy="285750"/>
          </a:xfrm>
          <a:prstGeom prst="rect">
            <a:avLst/>
          </a:prstGeom>
        </p:spPr>
        <p:txBody>
          <a:bodyPr wrap="square">
            <a:noAutofit/>
          </a:bodyPr>
          <a:p>
            <a:pPr algn="ctr" fontAlgn="base"/>
            <a:r>
              <a:rPr lang="en-US" altLang="en-US" sz="2000" b="1" i="0">
                <a:solidFill>
                  <a:srgbClr val="7A3B00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Які аргументи були найпереконливішими?</a:t>
            </a:r>
            <a:endParaRPr lang="en-US" altLang="en-US" sz="2000" b="1" i="0">
              <a:solidFill>
                <a:srgbClr val="7A3B00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  <a:p>
            <a:pPr algn="ctr" fontAlgn="base"/>
            <a:endParaRPr lang="en-US" altLang="en-US" sz="2000" b="1" i="0">
              <a:solidFill>
                <a:srgbClr val="7A3B00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4523105" y="5394325"/>
            <a:ext cx="3185160" cy="285750"/>
          </a:xfrm>
          <a:prstGeom prst="rect">
            <a:avLst/>
          </a:prstGeom>
        </p:spPr>
        <p:txBody>
          <a:bodyPr wrap="square">
            <a:noAutofit/>
          </a:bodyPr>
          <a:p>
            <a:pPr algn="ctr" fontAlgn="base"/>
            <a:r>
              <a:rPr lang="en-US" altLang="en-US" sz="2400" b="1" i="0">
                <a:solidFill>
                  <a:srgbClr val="7A3B00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Чи вдалося дійти спільного рішення?</a:t>
            </a:r>
            <a:endParaRPr lang="en-US" altLang="en-US" sz="2400" b="1" i="0">
              <a:solidFill>
                <a:srgbClr val="7A3B00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  <a:p>
            <a:pPr algn="ctr" fontAlgn="base"/>
            <a:endParaRPr lang="en-US" altLang="en-US" sz="2400" b="1" i="0">
              <a:solidFill>
                <a:srgbClr val="7A3B00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8158480" y="5394325"/>
            <a:ext cx="2653030" cy="285750"/>
          </a:xfrm>
          <a:prstGeom prst="rect">
            <a:avLst/>
          </a:prstGeom>
        </p:spPr>
        <p:txBody>
          <a:bodyPr wrap="square">
            <a:noAutofit/>
          </a:bodyPr>
          <a:p>
            <a:pPr algn="ctr" fontAlgn="base"/>
            <a:r>
              <a:rPr lang="en-US" altLang="en-US" sz="2400" b="1" i="0">
                <a:solidFill>
                  <a:srgbClr val="7A3B00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Що було складним у дискусії?</a:t>
            </a:r>
            <a:endParaRPr lang="en-US" altLang="en-US" sz="2400" b="1" i="0">
              <a:solidFill>
                <a:srgbClr val="7A3B00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Firefly 20250508161253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60540"/>
          </a:xfrm>
          <a:prstGeom prst="rect">
            <a:avLst/>
          </a:prstGeom>
        </p:spPr>
      </p:pic>
      <p:pic>
        <p:nvPicPr>
          <p:cNvPr id="5" name="Picture 4" descr="C:/Users/yanag/OneDrive/Робочий стіл/Slide10.pngSlide10"/>
          <p:cNvPicPr>
            <a:picLocks noChangeAspect="1"/>
          </p:cNvPicPr>
          <p:nvPr/>
        </p:nvPicPr>
        <p:blipFill>
          <a:blip r:embed="rId2"/>
          <a:srcRect l="18845" r="18845"/>
          <a:stretch>
            <a:fillRect/>
          </a:stretch>
        </p:blipFill>
        <p:spPr>
          <a:xfrm rot="360000">
            <a:off x="8043545" y="3718560"/>
            <a:ext cx="1809115" cy="1632585"/>
          </a:xfrm>
          <a:prstGeom prst="rect">
            <a:avLst/>
          </a:prstGeom>
        </p:spPr>
      </p:pic>
      <p:pic>
        <p:nvPicPr>
          <p:cNvPr id="6" name="Picture 5" descr="C:/Users/yanag/OneDrive/Робочий стіл/Slide3.pngSlide3"/>
          <p:cNvPicPr>
            <a:picLocks noChangeAspect="1"/>
          </p:cNvPicPr>
          <p:nvPr/>
        </p:nvPicPr>
        <p:blipFill>
          <a:blip r:embed="rId3"/>
          <a:srcRect l="17492" r="17492"/>
          <a:stretch>
            <a:fillRect/>
          </a:stretch>
        </p:blipFill>
        <p:spPr>
          <a:xfrm rot="21300000">
            <a:off x="3544570" y="786130"/>
            <a:ext cx="1868170" cy="1615440"/>
          </a:xfrm>
          <a:prstGeom prst="rect">
            <a:avLst/>
          </a:prstGeom>
        </p:spPr>
      </p:pic>
      <p:pic>
        <p:nvPicPr>
          <p:cNvPr id="7" name="Picture 6" descr="C:/Users/yanag/OneDrive/Робочий стіл/Slide4.pngSlide4"/>
          <p:cNvPicPr>
            <a:picLocks noChangeAspect="1"/>
          </p:cNvPicPr>
          <p:nvPr/>
        </p:nvPicPr>
        <p:blipFill>
          <a:blip r:embed="rId4"/>
          <a:srcRect l="18640" r="18640"/>
          <a:stretch>
            <a:fillRect/>
          </a:stretch>
        </p:blipFill>
        <p:spPr>
          <a:xfrm rot="240000">
            <a:off x="6670675" y="811530"/>
            <a:ext cx="1812290" cy="1624965"/>
          </a:xfrm>
          <a:prstGeom prst="rect">
            <a:avLst/>
          </a:prstGeom>
        </p:spPr>
      </p:pic>
      <p:pic>
        <p:nvPicPr>
          <p:cNvPr id="8" name="Picture 7" descr="C:/Users/yanag/OneDrive/Робочий стіл/Slide5.pngSlide5"/>
          <p:cNvPicPr>
            <a:picLocks noChangeAspect="1"/>
          </p:cNvPicPr>
          <p:nvPr/>
        </p:nvPicPr>
        <p:blipFill>
          <a:blip r:embed="rId5"/>
          <a:srcRect l="19088" r="19088"/>
          <a:stretch>
            <a:fillRect/>
          </a:stretch>
        </p:blipFill>
        <p:spPr>
          <a:xfrm rot="21240000">
            <a:off x="2104390" y="3681730"/>
            <a:ext cx="1807210" cy="1643380"/>
          </a:xfrm>
          <a:prstGeom prst="rect">
            <a:avLst/>
          </a:prstGeom>
        </p:spPr>
      </p:pic>
      <p:pic>
        <p:nvPicPr>
          <p:cNvPr id="9" name="Picture 8" descr="C:/Users/yanag/OneDrive/Робочий стіл/Slide8.pngSlide8"/>
          <p:cNvPicPr>
            <a:picLocks noChangeAspect="1"/>
          </p:cNvPicPr>
          <p:nvPr/>
        </p:nvPicPr>
        <p:blipFill>
          <a:blip r:embed="rId6"/>
          <a:srcRect l="18951" r="18951"/>
          <a:stretch>
            <a:fillRect/>
          </a:stretch>
        </p:blipFill>
        <p:spPr>
          <a:xfrm>
            <a:off x="5022215" y="3716020"/>
            <a:ext cx="1851660" cy="167703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C:/Users/yanag/OneDrive/Робочий стіл/Slide1.pngSlide1"/>
          <p:cNvPicPr>
            <a:picLocks noChangeAspect="1"/>
          </p:cNvPicPr>
          <p:nvPr/>
        </p:nvPicPr>
        <p:blipFill>
          <a:blip r:embed="rId1"/>
          <a:srcRect t="184" b="184"/>
          <a:stretch>
            <a:fillRect/>
          </a:stretch>
        </p:blipFill>
        <p:spPr>
          <a:xfrm>
            <a:off x="-36830" y="-26670"/>
            <a:ext cx="12282805" cy="6884035"/>
          </a:xfrm>
          <a:prstGeom prst="rect">
            <a:avLst/>
          </a:prstGeom>
        </p:spPr>
      </p:pic>
      <p:pic>
        <p:nvPicPr>
          <p:cNvPr id="18" name="Picture 17" descr="logo vertical_blur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22050" y="0"/>
            <a:ext cx="960120" cy="892810"/>
          </a:xfrm>
          <a:prstGeom prst="rect">
            <a:avLst/>
          </a:prstGeom>
        </p:spPr>
      </p:pic>
      <p:pic>
        <p:nvPicPr>
          <p:cNvPr id="19" name="Picture 18" descr="11zon_cropped (30)"/>
          <p:cNvPicPr>
            <a:picLocks noChangeAspect="1"/>
          </p:cNvPicPr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>
            <a:off x="2418080" y="5259070"/>
            <a:ext cx="1397635" cy="1397635"/>
          </a:xfrm>
          <a:prstGeom prst="rect">
            <a:avLst/>
          </a:prstGeom>
        </p:spPr>
      </p:pic>
      <p:pic>
        <p:nvPicPr>
          <p:cNvPr id="20" name="Picture 19" descr="11zon_cropped (30)"/>
          <p:cNvPicPr>
            <a:picLocks noChangeAspect="1"/>
          </p:cNvPicPr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>
            <a:off x="4478655" y="3502025"/>
            <a:ext cx="1397635" cy="1397635"/>
          </a:xfrm>
          <a:prstGeom prst="rect">
            <a:avLst/>
          </a:prstGeom>
        </p:spPr>
      </p:pic>
      <p:pic>
        <p:nvPicPr>
          <p:cNvPr id="21" name="Picture 20" descr="11zon_cropped (30)"/>
          <p:cNvPicPr>
            <a:picLocks noChangeAspect="1"/>
          </p:cNvPicPr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>
            <a:off x="357505" y="88900"/>
            <a:ext cx="1397635" cy="1397635"/>
          </a:xfrm>
          <a:prstGeom prst="rect">
            <a:avLst/>
          </a:prstGeom>
        </p:spPr>
      </p:pic>
      <p:pic>
        <p:nvPicPr>
          <p:cNvPr id="23" name="Picture 22" descr="11zon_cropped (30)"/>
          <p:cNvPicPr>
            <a:picLocks noChangeAspect="1"/>
          </p:cNvPicPr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>
            <a:off x="357505" y="1824990"/>
            <a:ext cx="1397635" cy="1397635"/>
          </a:xfrm>
          <a:prstGeom prst="rect">
            <a:avLst/>
          </a:prstGeom>
        </p:spPr>
      </p:pic>
      <p:pic>
        <p:nvPicPr>
          <p:cNvPr id="24" name="Picture 23" descr="11zon_cropped (30)"/>
          <p:cNvPicPr>
            <a:picLocks noChangeAspect="1"/>
          </p:cNvPicPr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>
            <a:off x="357505" y="5259070"/>
            <a:ext cx="1397635" cy="1397635"/>
          </a:xfrm>
          <a:prstGeom prst="rect">
            <a:avLst/>
          </a:prstGeom>
        </p:spPr>
      </p:pic>
      <p:pic>
        <p:nvPicPr>
          <p:cNvPr id="25" name="Picture 24" descr="11zon_cropped (30)"/>
          <p:cNvPicPr>
            <a:picLocks noChangeAspect="1"/>
          </p:cNvPicPr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>
            <a:off x="357505" y="3542030"/>
            <a:ext cx="1397635" cy="1397635"/>
          </a:xfrm>
          <a:prstGeom prst="rect">
            <a:avLst/>
          </a:prstGeom>
        </p:spPr>
      </p:pic>
      <p:pic>
        <p:nvPicPr>
          <p:cNvPr id="26" name="Picture 25" descr="11zon_cropped (30)"/>
          <p:cNvPicPr>
            <a:picLocks noChangeAspect="1"/>
          </p:cNvPicPr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>
            <a:off x="2418080" y="78740"/>
            <a:ext cx="1397635" cy="1397635"/>
          </a:xfrm>
          <a:prstGeom prst="rect">
            <a:avLst/>
          </a:prstGeom>
        </p:spPr>
      </p:pic>
      <p:pic>
        <p:nvPicPr>
          <p:cNvPr id="27" name="Picture 26" descr="11zon_cropped (30)"/>
          <p:cNvPicPr>
            <a:picLocks noChangeAspect="1"/>
          </p:cNvPicPr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>
            <a:off x="2418080" y="1824990"/>
            <a:ext cx="1397635" cy="1397635"/>
          </a:xfrm>
          <a:prstGeom prst="rect">
            <a:avLst/>
          </a:prstGeom>
        </p:spPr>
      </p:pic>
      <p:pic>
        <p:nvPicPr>
          <p:cNvPr id="28" name="Picture 27" descr="11zon_cropped (30)"/>
          <p:cNvPicPr>
            <a:picLocks noChangeAspect="1"/>
          </p:cNvPicPr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>
            <a:off x="2418080" y="3542030"/>
            <a:ext cx="1397635" cy="1397635"/>
          </a:xfrm>
          <a:prstGeom prst="rect">
            <a:avLst/>
          </a:prstGeom>
        </p:spPr>
      </p:pic>
      <p:pic>
        <p:nvPicPr>
          <p:cNvPr id="39" name="Picture 38" descr="11zon_cropped (30)"/>
          <p:cNvPicPr>
            <a:picLocks noChangeAspect="1"/>
          </p:cNvPicPr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>
            <a:off x="4478655" y="78740"/>
            <a:ext cx="1397635" cy="1397635"/>
          </a:xfrm>
          <a:prstGeom prst="rect">
            <a:avLst/>
          </a:prstGeom>
        </p:spPr>
      </p:pic>
      <p:pic>
        <p:nvPicPr>
          <p:cNvPr id="40" name="Picture 39" descr="11zon_cropped (30)"/>
          <p:cNvPicPr>
            <a:picLocks noChangeAspect="1"/>
          </p:cNvPicPr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>
            <a:off x="4478655" y="1824990"/>
            <a:ext cx="1397635" cy="1397635"/>
          </a:xfrm>
          <a:prstGeom prst="rect">
            <a:avLst/>
          </a:prstGeom>
        </p:spPr>
      </p:pic>
      <p:pic>
        <p:nvPicPr>
          <p:cNvPr id="41" name="Picture 40" descr="11zon_cropped (30)"/>
          <p:cNvPicPr>
            <a:picLocks noChangeAspect="1"/>
          </p:cNvPicPr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>
            <a:off x="4478655" y="5259070"/>
            <a:ext cx="1397635" cy="1397635"/>
          </a:xfrm>
          <a:prstGeom prst="rect">
            <a:avLst/>
          </a:prstGeom>
        </p:spPr>
      </p:pic>
      <p:grpSp>
        <p:nvGrpSpPr>
          <p:cNvPr id="42" name="Group 41"/>
          <p:cNvGrpSpPr/>
          <p:nvPr/>
        </p:nvGrpSpPr>
        <p:grpSpPr>
          <a:xfrm>
            <a:off x="231775" y="3423285"/>
            <a:ext cx="1631950" cy="1612900"/>
            <a:chOff x="10842" y="-143"/>
            <a:chExt cx="2570" cy="2540"/>
          </a:xfrm>
        </p:grpSpPr>
        <p:grpSp>
          <p:nvGrpSpPr>
            <p:cNvPr id="43" name="Group 42"/>
            <p:cNvGrpSpPr/>
            <p:nvPr/>
          </p:nvGrpSpPr>
          <p:grpSpPr>
            <a:xfrm>
              <a:off x="10842" y="-143"/>
              <a:ext cx="2570" cy="2540"/>
              <a:chOff x="9715" y="1712"/>
              <a:chExt cx="2570" cy="2540"/>
            </a:xfrm>
          </p:grpSpPr>
          <p:pic>
            <p:nvPicPr>
              <p:cNvPr id="44" name="Picture 43" descr="11zon_cropped (14)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895" y="1851"/>
                <a:ext cx="2211" cy="2211"/>
              </a:xfrm>
              <a:prstGeom prst="rect">
                <a:avLst/>
              </a:prstGeom>
            </p:spPr>
          </p:pic>
          <p:sp>
            <p:nvSpPr>
              <p:cNvPr id="45" name="Text Box 44"/>
              <p:cNvSpPr txBox="1"/>
              <p:nvPr/>
            </p:nvSpPr>
            <p:spPr>
              <a:xfrm rot="15420000">
                <a:off x="9730" y="1697"/>
                <a:ext cx="2540" cy="2570"/>
              </a:xfrm>
              <a:prstGeom prst="rect">
                <a:avLst/>
              </a:prstGeom>
              <a:noFill/>
            </p:spPr>
            <p:txBody>
              <a:bodyPr wrap="square" rtlCol="0">
                <a:prstTxWarp prst="textArchDown">
                  <a:avLst>
                    <a:gd name="adj" fmla="val 16935649"/>
                  </a:avLst>
                </a:prstTxWarp>
                <a:noAutofit/>
              </a:bodyPr>
              <a:lstStyle/>
              <a:p>
                <a:r>
                  <a:rPr lang="en-US" altLang="en-US" sz="1200" b="1"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highlight>
                      <a:srgbClr val="C0C0C0"/>
                    </a:highlight>
                    <a:latin typeface="Arial" panose="020B0604020202020204" pitchFamily="34" charset="0"/>
                    <a:cs typeface="Arial" panose="020B0604020202020204" pitchFamily="34" charset="0"/>
                  </a:rPr>
                  <a:t> Розуміюся на почуттях.</a:t>
                </a:r>
                <a:endParaRPr lang="en-US" altLang="en-US" sz="1200" b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highlight>
                    <a:srgbClr val="C0C0C0"/>
                  </a:highligh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3" name="Oval 62"/>
            <p:cNvSpPr/>
            <p:nvPr/>
          </p:nvSpPr>
          <p:spPr>
            <a:xfrm>
              <a:off x="11034" y="23"/>
              <a:ext cx="2207" cy="2184"/>
            </a:xfrm>
            <a:prstGeom prst="ellipse">
              <a:avLst/>
            </a:prstGeom>
            <a:noFill/>
            <a:ln w="57150">
              <a:solidFill>
                <a:srgbClr val="41DF4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312626" y="71839"/>
            <a:ext cx="1505585" cy="1499464"/>
            <a:chOff x="11387" y="6488"/>
            <a:chExt cx="2371" cy="2361"/>
          </a:xfrm>
        </p:grpSpPr>
        <p:grpSp>
          <p:nvGrpSpPr>
            <p:cNvPr id="65" name="Group 64"/>
            <p:cNvGrpSpPr/>
            <p:nvPr/>
          </p:nvGrpSpPr>
          <p:grpSpPr>
            <a:xfrm>
              <a:off x="11387" y="6488"/>
              <a:ext cx="2371" cy="2361"/>
              <a:chOff x="14786" y="741"/>
              <a:chExt cx="2452" cy="2450"/>
            </a:xfrm>
          </p:grpSpPr>
          <p:pic>
            <p:nvPicPr>
              <p:cNvPr id="66" name="Picture 65" descr="11zon_cropped (22)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4853" y="741"/>
                <a:ext cx="2303" cy="2303"/>
              </a:xfrm>
              <a:prstGeom prst="rect">
                <a:avLst/>
              </a:prstGeom>
            </p:spPr>
          </p:pic>
          <p:sp>
            <p:nvSpPr>
              <p:cNvPr id="68" name="Text Box 67"/>
              <p:cNvSpPr txBox="1"/>
              <p:nvPr/>
            </p:nvSpPr>
            <p:spPr>
              <a:xfrm rot="14820000">
                <a:off x="14903" y="856"/>
                <a:ext cx="2218" cy="2452"/>
              </a:xfrm>
              <a:prstGeom prst="rect">
                <a:avLst/>
              </a:prstGeom>
              <a:noFill/>
            </p:spPr>
            <p:txBody>
              <a:bodyPr wrap="square" rtlCol="0">
                <a:prstTxWarp prst="textArchDown">
                  <a:avLst>
                    <a:gd name="adj" fmla="val 16935649"/>
                  </a:avLst>
                </a:prstTxWarp>
                <a:noAutofit/>
              </a:bodyPr>
              <a:lstStyle/>
              <a:p>
                <a:r>
                  <a:rPr lang="en-US" altLang="en-US" sz="1200" b="1"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highlight>
                      <a:srgbClr val="C0C0C0"/>
                    </a:highlight>
                    <a:latin typeface="Arial" panose="020B0604020202020204" pitchFamily="34" charset="0"/>
                    <a:cs typeface="Arial" panose="020B0604020202020204" pitchFamily="34" charset="0"/>
                  </a:rPr>
                  <a:t> Вмію знайомитися. </a:t>
                </a:r>
                <a:endParaRPr lang="en-US" altLang="en-US" sz="1200" b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highlight>
                    <a:srgbClr val="C0C0C0"/>
                  </a:highligh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9" name="Oval 68"/>
            <p:cNvSpPr/>
            <p:nvPr/>
          </p:nvSpPr>
          <p:spPr>
            <a:xfrm>
              <a:off x="11452" y="6524"/>
              <a:ext cx="2207" cy="2184"/>
            </a:xfrm>
            <a:prstGeom prst="ellipse">
              <a:avLst/>
            </a:prstGeom>
            <a:noFill/>
            <a:ln w="57150">
              <a:solidFill>
                <a:srgbClr val="41DF4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0" name="Group 69"/>
          <p:cNvGrpSpPr/>
          <p:nvPr/>
        </p:nvGrpSpPr>
        <p:grpSpPr>
          <a:xfrm>
            <a:off x="241575" y="1665764"/>
            <a:ext cx="1649890" cy="1612900"/>
            <a:chOff x="10528" y="6880"/>
            <a:chExt cx="2598" cy="2540"/>
          </a:xfrm>
        </p:grpSpPr>
        <p:grpSp>
          <p:nvGrpSpPr>
            <p:cNvPr id="74" name="Group 73"/>
            <p:cNvGrpSpPr/>
            <p:nvPr/>
          </p:nvGrpSpPr>
          <p:grpSpPr>
            <a:xfrm>
              <a:off x="10528" y="6880"/>
              <a:ext cx="2598" cy="2540"/>
              <a:chOff x="14612" y="3751"/>
              <a:chExt cx="2667" cy="2608"/>
            </a:xfrm>
          </p:grpSpPr>
          <p:pic>
            <p:nvPicPr>
              <p:cNvPr id="75" name="Picture 74" descr="11zon_cropped (18)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4803" y="3911"/>
                <a:ext cx="2285" cy="2285"/>
              </a:xfrm>
              <a:prstGeom prst="rect">
                <a:avLst/>
              </a:prstGeom>
            </p:spPr>
          </p:pic>
          <p:sp>
            <p:nvSpPr>
              <p:cNvPr id="76" name="Text Box 75"/>
              <p:cNvSpPr txBox="1"/>
              <p:nvPr/>
            </p:nvSpPr>
            <p:spPr>
              <a:xfrm rot="15360000">
                <a:off x="14641" y="3721"/>
                <a:ext cx="2608" cy="2667"/>
              </a:xfrm>
              <a:prstGeom prst="rect">
                <a:avLst/>
              </a:prstGeom>
              <a:noFill/>
            </p:spPr>
            <p:txBody>
              <a:bodyPr wrap="square" rtlCol="0">
                <a:prstTxWarp prst="textArchDown">
                  <a:avLst>
                    <a:gd name="adj" fmla="val 16935649"/>
                  </a:avLst>
                </a:prstTxWarp>
                <a:noAutofit/>
              </a:bodyPr>
              <a:lstStyle/>
              <a:p>
                <a:r>
                  <a:rPr lang="en-US" altLang="en-US" sz="1200" b="1"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highlight>
                      <a:srgbClr val="C0C0C0"/>
                    </a:highlight>
                    <a:latin typeface="Arial" panose="020B0604020202020204" pitchFamily="34" charset="0"/>
                    <a:cs typeface="Arial" panose="020B0604020202020204" pitchFamily="34" charset="0"/>
                  </a:rPr>
                  <a:t> Легко перевтілююся.</a:t>
                </a:r>
                <a:endParaRPr lang="en-US" altLang="en-US" sz="1200" b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highlight>
                    <a:srgbClr val="C0C0C0"/>
                  </a:highligh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77" name="Oval 76"/>
            <p:cNvSpPr/>
            <p:nvPr/>
          </p:nvSpPr>
          <p:spPr>
            <a:xfrm>
              <a:off x="10715" y="7078"/>
              <a:ext cx="2207" cy="2184"/>
            </a:xfrm>
            <a:prstGeom prst="ellipse">
              <a:avLst/>
            </a:prstGeom>
            <a:noFill/>
            <a:ln w="57150">
              <a:solidFill>
                <a:srgbClr val="41DF4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9" name="Group 78"/>
          <p:cNvGrpSpPr/>
          <p:nvPr/>
        </p:nvGrpSpPr>
        <p:grpSpPr>
          <a:xfrm>
            <a:off x="257175" y="5146040"/>
            <a:ext cx="1631950" cy="1612900"/>
            <a:chOff x="11379" y="7187"/>
            <a:chExt cx="2570" cy="2540"/>
          </a:xfrm>
        </p:grpSpPr>
        <p:grpSp>
          <p:nvGrpSpPr>
            <p:cNvPr id="82" name="Group 81"/>
            <p:cNvGrpSpPr/>
            <p:nvPr/>
          </p:nvGrpSpPr>
          <p:grpSpPr>
            <a:xfrm>
              <a:off x="11379" y="7187"/>
              <a:ext cx="2570" cy="2540"/>
              <a:chOff x="9733" y="1643"/>
              <a:chExt cx="2570" cy="2540"/>
            </a:xfrm>
          </p:grpSpPr>
          <p:pic>
            <p:nvPicPr>
              <p:cNvPr id="87" name="Picture 86" descr="11zon_cropped (23)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916" y="1811"/>
                <a:ext cx="2204" cy="2204"/>
              </a:xfrm>
              <a:prstGeom prst="rect">
                <a:avLst/>
              </a:prstGeom>
            </p:spPr>
          </p:pic>
          <p:sp>
            <p:nvSpPr>
              <p:cNvPr id="88" name="Text Box 87"/>
              <p:cNvSpPr txBox="1"/>
              <p:nvPr/>
            </p:nvSpPr>
            <p:spPr>
              <a:xfrm rot="14400000">
                <a:off x="9748" y="1628"/>
                <a:ext cx="2540" cy="2570"/>
              </a:xfrm>
              <a:prstGeom prst="rect">
                <a:avLst/>
              </a:prstGeom>
              <a:noFill/>
            </p:spPr>
            <p:txBody>
              <a:bodyPr wrap="square" rtlCol="0">
                <a:prstTxWarp prst="textArchDown">
                  <a:avLst>
                    <a:gd name="adj" fmla="val 16935649"/>
                  </a:avLst>
                </a:prstTxWarp>
                <a:noAutofit/>
              </a:bodyPr>
              <a:lstStyle/>
              <a:p>
                <a:r>
                  <a:rPr lang="en-US" altLang="en-US" sz="1200" b="1"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highlight>
                      <a:srgbClr val="C0C0C0"/>
                    </a:highlight>
                    <a:latin typeface="Arial" panose="020B0604020202020204" pitchFamily="34" charset="0"/>
                    <a:cs typeface="Arial" panose="020B0604020202020204" pitchFamily="34" charset="0"/>
                  </a:rPr>
                  <a:t> Поважаю кордони.</a:t>
                </a:r>
                <a:endParaRPr lang="en-US" altLang="en-US" sz="1200" b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highlight>
                    <a:srgbClr val="C0C0C0"/>
                  </a:highligh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89" name="Oval 88"/>
            <p:cNvSpPr/>
            <p:nvPr/>
          </p:nvSpPr>
          <p:spPr>
            <a:xfrm>
              <a:off x="11559" y="7355"/>
              <a:ext cx="2207" cy="2184"/>
            </a:xfrm>
            <a:prstGeom prst="ellipse">
              <a:avLst/>
            </a:prstGeom>
            <a:noFill/>
            <a:ln w="57150">
              <a:solidFill>
                <a:srgbClr val="41DF4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2" name="Group 91"/>
          <p:cNvGrpSpPr/>
          <p:nvPr/>
        </p:nvGrpSpPr>
        <p:grpSpPr>
          <a:xfrm>
            <a:off x="2261971" y="14727"/>
            <a:ext cx="1660431" cy="1565823"/>
            <a:chOff x="11608" y="772"/>
            <a:chExt cx="2615" cy="2466"/>
          </a:xfrm>
        </p:grpSpPr>
        <p:grpSp>
          <p:nvGrpSpPr>
            <p:cNvPr id="93" name="Group 92"/>
            <p:cNvGrpSpPr/>
            <p:nvPr/>
          </p:nvGrpSpPr>
          <p:grpSpPr>
            <a:xfrm>
              <a:off x="11608" y="772"/>
              <a:ext cx="2615" cy="2466"/>
              <a:chOff x="10482" y="3520"/>
              <a:chExt cx="2534" cy="2422"/>
            </a:xfrm>
          </p:grpSpPr>
          <p:pic>
            <p:nvPicPr>
              <p:cNvPr id="112" name="Picture 111" descr="11zon_cropped (20)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675" y="3642"/>
                <a:ext cx="2130" cy="2130"/>
              </a:xfrm>
              <a:prstGeom prst="rect">
                <a:avLst/>
              </a:prstGeom>
            </p:spPr>
          </p:pic>
          <p:sp>
            <p:nvSpPr>
              <p:cNvPr id="113" name="Text Box 112"/>
              <p:cNvSpPr txBox="1"/>
              <p:nvPr/>
            </p:nvSpPr>
            <p:spPr>
              <a:xfrm rot="14820000">
                <a:off x="10538" y="3464"/>
                <a:ext cx="2422" cy="2534"/>
              </a:xfrm>
              <a:prstGeom prst="rect">
                <a:avLst/>
              </a:prstGeom>
              <a:noFill/>
            </p:spPr>
            <p:txBody>
              <a:bodyPr wrap="square" rtlCol="0">
                <a:prstTxWarp prst="textArchDown">
                  <a:avLst>
                    <a:gd name="adj" fmla="val 16935649"/>
                  </a:avLst>
                </a:prstTxWarp>
                <a:noAutofit/>
              </a:bodyPr>
              <a:lstStyle/>
              <a:p>
                <a:r>
                  <a:rPr lang="en-US" altLang="en-US" sz="1200" b="1"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highlight>
                      <a:srgbClr val="C0C0C0"/>
                    </a:highlight>
                    <a:latin typeface="Arial" panose="020B0604020202020204" pitchFamily="34" charset="0"/>
                    <a:cs typeface="Arial" panose="020B0604020202020204" pitchFamily="34" charset="0"/>
                  </a:rPr>
                  <a:t> Можу все пояснити.</a:t>
                </a:r>
                <a:endParaRPr lang="en-US" altLang="en-US" sz="1200" b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highlight>
                    <a:srgbClr val="C0C0C0"/>
                  </a:highligh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14" name="Oval 113"/>
            <p:cNvSpPr/>
            <p:nvPr/>
          </p:nvSpPr>
          <p:spPr>
            <a:xfrm>
              <a:off x="11798" y="896"/>
              <a:ext cx="2207" cy="2184"/>
            </a:xfrm>
            <a:prstGeom prst="ellipse">
              <a:avLst/>
            </a:prstGeom>
            <a:noFill/>
            <a:ln w="57150">
              <a:solidFill>
                <a:srgbClr val="41DF4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0" name="Group 119"/>
          <p:cNvGrpSpPr/>
          <p:nvPr/>
        </p:nvGrpSpPr>
        <p:grpSpPr>
          <a:xfrm>
            <a:off x="2307037" y="3401060"/>
            <a:ext cx="1684020" cy="1642110"/>
            <a:chOff x="10180" y="7315"/>
            <a:chExt cx="2652" cy="2586"/>
          </a:xfrm>
        </p:grpSpPr>
        <p:sp>
          <p:nvSpPr>
            <p:cNvPr id="121" name="Text Box 120"/>
            <p:cNvSpPr txBox="1"/>
            <p:nvPr/>
          </p:nvSpPr>
          <p:spPr>
            <a:xfrm rot="14400000">
              <a:off x="10213" y="7282"/>
              <a:ext cx="2586" cy="2652"/>
            </a:xfrm>
            <a:prstGeom prst="rect">
              <a:avLst/>
            </a:prstGeom>
            <a:noFill/>
          </p:spPr>
          <p:txBody>
            <a:bodyPr wrap="square" rtlCol="0">
              <a:prstTxWarp prst="textArchDown">
                <a:avLst>
                  <a:gd name="adj" fmla="val 16935649"/>
                </a:avLst>
              </a:prstTxWarp>
              <a:noAutofit/>
            </a:bodyPr>
            <a:lstStyle/>
            <a:p>
              <a:r>
                <a:rPr lang="en-US" altLang="en-US" sz="1200" b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highlight>
                    <a:srgbClr val="C0C0C0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 Командний гравець.</a:t>
              </a:r>
              <a:endParaRPr lang="en-US" altLang="en-US" sz="12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C0C0C0"/>
                </a:highligh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22" name="Group 121"/>
            <p:cNvGrpSpPr/>
            <p:nvPr/>
          </p:nvGrpSpPr>
          <p:grpSpPr>
            <a:xfrm>
              <a:off x="10403" y="7505"/>
              <a:ext cx="2206" cy="2206"/>
              <a:chOff x="14810" y="988"/>
              <a:chExt cx="2206" cy="2206"/>
            </a:xfrm>
          </p:grpSpPr>
          <p:pic>
            <p:nvPicPr>
              <p:cNvPr id="123" name="Picture 122" descr="11zon_cropped (17)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4810" y="988"/>
                <a:ext cx="2206" cy="2206"/>
              </a:xfrm>
              <a:prstGeom prst="rect">
                <a:avLst/>
              </a:prstGeom>
            </p:spPr>
          </p:pic>
          <p:sp>
            <p:nvSpPr>
              <p:cNvPr id="124" name="Oval 123"/>
              <p:cNvSpPr/>
              <p:nvPr/>
            </p:nvSpPr>
            <p:spPr>
              <a:xfrm>
                <a:off x="14810" y="1010"/>
                <a:ext cx="2207" cy="2184"/>
              </a:xfrm>
              <a:prstGeom prst="ellipse">
                <a:avLst/>
              </a:prstGeom>
              <a:noFill/>
              <a:ln w="57150">
                <a:solidFill>
                  <a:srgbClr val="41DF4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35" name="Group 134"/>
          <p:cNvGrpSpPr/>
          <p:nvPr/>
        </p:nvGrpSpPr>
        <p:grpSpPr>
          <a:xfrm>
            <a:off x="2292985" y="5107940"/>
            <a:ext cx="1684020" cy="1642110"/>
            <a:chOff x="13788" y="797"/>
            <a:chExt cx="2652" cy="2586"/>
          </a:xfrm>
        </p:grpSpPr>
        <p:pic>
          <p:nvPicPr>
            <p:cNvPr id="136" name="Picture 135" descr="11zon_cropped (25)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3978" y="982"/>
              <a:ext cx="2240" cy="2240"/>
            </a:xfrm>
            <a:prstGeom prst="rect">
              <a:avLst/>
            </a:prstGeom>
          </p:spPr>
        </p:pic>
        <p:sp>
          <p:nvSpPr>
            <p:cNvPr id="137" name="Text Box 136"/>
            <p:cNvSpPr txBox="1"/>
            <p:nvPr/>
          </p:nvSpPr>
          <p:spPr>
            <a:xfrm rot="14640000">
              <a:off x="13821" y="764"/>
              <a:ext cx="2586" cy="2652"/>
            </a:xfrm>
            <a:prstGeom prst="rect">
              <a:avLst/>
            </a:prstGeom>
            <a:noFill/>
          </p:spPr>
          <p:txBody>
            <a:bodyPr wrap="square" rtlCol="0">
              <a:prstTxWarp prst="textArchDown">
                <a:avLst>
                  <a:gd name="adj" fmla="val 16935649"/>
                </a:avLst>
              </a:prstTxWarp>
              <a:noAutofit/>
            </a:bodyPr>
            <a:lstStyle/>
            <a:p>
              <a:r>
                <a:rPr lang="en-US" altLang="en-US" sz="1200" b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highlight>
                    <a:srgbClr val="C0C0C0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 Майстер дискусії.</a:t>
              </a:r>
              <a:endParaRPr lang="en-US" altLang="en-US" sz="12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C0C0C0"/>
                </a:highligh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8" name="Oval 137"/>
            <p:cNvSpPr/>
            <p:nvPr/>
          </p:nvSpPr>
          <p:spPr>
            <a:xfrm>
              <a:off x="13978" y="997"/>
              <a:ext cx="2207" cy="2184"/>
            </a:xfrm>
            <a:prstGeom prst="ellipse">
              <a:avLst/>
            </a:prstGeom>
            <a:noFill/>
            <a:ln w="57150">
              <a:solidFill>
                <a:srgbClr val="41DF4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4" name="Group 143"/>
          <p:cNvGrpSpPr/>
          <p:nvPr/>
        </p:nvGrpSpPr>
        <p:grpSpPr>
          <a:xfrm>
            <a:off x="2307037" y="1704826"/>
            <a:ext cx="1684020" cy="1642110"/>
            <a:chOff x="10385" y="6874"/>
            <a:chExt cx="2652" cy="2586"/>
          </a:xfrm>
        </p:grpSpPr>
        <p:sp>
          <p:nvSpPr>
            <p:cNvPr id="145" name="Text Box 144"/>
            <p:cNvSpPr txBox="1"/>
            <p:nvPr/>
          </p:nvSpPr>
          <p:spPr>
            <a:xfrm rot="14400000">
              <a:off x="10418" y="6841"/>
              <a:ext cx="2586" cy="2652"/>
            </a:xfrm>
            <a:prstGeom prst="rect">
              <a:avLst/>
            </a:prstGeom>
            <a:noFill/>
          </p:spPr>
          <p:txBody>
            <a:bodyPr wrap="square" rtlCol="0">
              <a:prstTxWarp prst="textArchDown">
                <a:avLst>
                  <a:gd name="adj" fmla="val 16935649"/>
                </a:avLst>
              </a:prstTxWarp>
              <a:noAutofit/>
            </a:bodyPr>
            <a:lstStyle/>
            <a:p>
              <a:r>
                <a:rPr lang="en-US" altLang="en-US" sz="1200" b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highlight>
                    <a:srgbClr val="C0C0C0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 Знавець реклами.</a:t>
              </a:r>
              <a:endParaRPr lang="en-US" altLang="en-US" sz="12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C0C0C0"/>
                </a:highligh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46" name="Group 145"/>
            <p:cNvGrpSpPr/>
            <p:nvPr/>
          </p:nvGrpSpPr>
          <p:grpSpPr>
            <a:xfrm>
              <a:off x="10554" y="7072"/>
              <a:ext cx="2207" cy="2189"/>
              <a:chOff x="10554" y="7072"/>
              <a:chExt cx="2207" cy="2189"/>
            </a:xfrm>
          </p:grpSpPr>
          <p:pic>
            <p:nvPicPr>
              <p:cNvPr id="147" name="Picture 146" descr="11zon_cropped (16)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554" y="7072"/>
                <a:ext cx="2189" cy="2189"/>
              </a:xfrm>
              <a:prstGeom prst="rect">
                <a:avLst/>
              </a:prstGeom>
            </p:spPr>
          </p:pic>
          <p:sp>
            <p:nvSpPr>
              <p:cNvPr id="148" name="Oval 147"/>
              <p:cNvSpPr/>
              <p:nvPr/>
            </p:nvSpPr>
            <p:spPr>
              <a:xfrm>
                <a:off x="10554" y="7077"/>
                <a:ext cx="2207" cy="2184"/>
              </a:xfrm>
              <a:prstGeom prst="ellipse">
                <a:avLst/>
              </a:prstGeom>
              <a:noFill/>
              <a:ln w="57150">
                <a:solidFill>
                  <a:srgbClr val="41DF4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49" name="Group 148"/>
          <p:cNvGrpSpPr/>
          <p:nvPr/>
        </p:nvGrpSpPr>
        <p:grpSpPr>
          <a:xfrm>
            <a:off x="6457315" y="1401854"/>
            <a:ext cx="2797175" cy="2691130"/>
            <a:chOff x="13788" y="726"/>
            <a:chExt cx="2652" cy="2586"/>
          </a:xfrm>
        </p:grpSpPr>
        <p:pic>
          <p:nvPicPr>
            <p:cNvPr id="150" name="Picture 149" descr="11zon_cropped (25)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3978" y="982"/>
              <a:ext cx="2240" cy="2240"/>
            </a:xfrm>
            <a:prstGeom prst="rect">
              <a:avLst/>
            </a:prstGeom>
          </p:spPr>
        </p:pic>
        <p:sp>
          <p:nvSpPr>
            <p:cNvPr id="151" name="Text Box 150"/>
            <p:cNvSpPr txBox="1"/>
            <p:nvPr/>
          </p:nvSpPr>
          <p:spPr>
            <a:xfrm rot="14460000">
              <a:off x="13821" y="693"/>
              <a:ext cx="2586" cy="2652"/>
            </a:xfrm>
            <a:prstGeom prst="rect">
              <a:avLst/>
            </a:prstGeom>
            <a:noFill/>
          </p:spPr>
          <p:txBody>
            <a:bodyPr wrap="square" rtlCol="0">
              <a:prstTxWarp prst="textArchDown">
                <a:avLst>
                  <a:gd name="adj" fmla="val 16935649"/>
                </a:avLst>
              </a:prstTxWarp>
              <a:noAutofit/>
            </a:bodyPr>
            <a:lstStyle/>
            <a:p>
              <a:r>
                <a:rPr lang="en-US" altLang="en-US" b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highlight>
                    <a:srgbClr val="C0C0C0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 Майстер дискусії.</a:t>
              </a:r>
              <a:endParaRPr lang="en-US" altLang="en-US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C0C0C0"/>
                </a:highligh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2" name="Oval 151"/>
            <p:cNvSpPr/>
            <p:nvPr/>
          </p:nvSpPr>
          <p:spPr>
            <a:xfrm>
              <a:off x="13978" y="982"/>
              <a:ext cx="2239" cy="2184"/>
            </a:xfrm>
            <a:prstGeom prst="ellipse">
              <a:avLst/>
            </a:prstGeom>
            <a:noFill/>
            <a:ln w="57150">
              <a:solidFill>
                <a:srgbClr val="41DF4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Content Placeholder 8" descr="Agatha (1)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8248650" y="2506345"/>
            <a:ext cx="4351655" cy="43516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65" fill="hold" display="1" masterRel="nextClick" afterEffect="1"/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C:/Users/yanag/OneDrive/Робочий стіл/Slide14.pngSlide14"/>
          <p:cNvPicPr>
            <a:picLocks noGrp="1" noChangeAspect="1"/>
          </p:cNvPicPr>
          <p:nvPr>
            <p:ph idx="1"/>
          </p:nvPr>
        </p:nvPicPr>
        <p:blipFill>
          <a:blip r:embed="rId1"/>
          <a:srcRect l="23" r="23"/>
          <a:stretch>
            <a:fillRect/>
          </a:stretch>
        </p:blipFill>
        <p:spPr>
          <a:xfrm>
            <a:off x="0" y="0"/>
            <a:ext cx="12209780" cy="6870700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3447415" y="449580"/>
            <a:ext cx="5549265" cy="285750"/>
          </a:xfrm>
          <a:prstGeom prst="rect">
            <a:avLst/>
          </a:prstGeom>
        </p:spPr>
        <p:txBody>
          <a:bodyPr wrap="square">
            <a:noAutofit/>
          </a:bodyPr>
          <a:p>
            <a:pPr algn="ctr" fontAlgn="base"/>
            <a:r>
              <a:rPr lang="uk-UA" altLang="en-US" sz="3200" b="1" i="0">
                <a:solidFill>
                  <a:srgbClr val="7A3B00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Хтось кличе нас далі...</a:t>
            </a:r>
            <a:endParaRPr lang="uk-UA" altLang="en-US" sz="3200" b="1" i="0">
              <a:solidFill>
                <a:srgbClr val="7A3B00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 rot="20880000">
            <a:off x="3472180" y="4338320"/>
            <a:ext cx="1704340" cy="1928495"/>
          </a:xfrm>
          <a:prstGeom prst="rect">
            <a:avLst/>
          </a:prstGeom>
        </p:spPr>
        <p:txBody>
          <a:bodyPr wrap="square">
            <a:noAutofit/>
          </a:bodyPr>
          <a:p>
            <a:pPr algn="ctr" fontAlgn="base"/>
            <a:r>
              <a:rPr lang="en-US" altLang="en-US" sz="1400" b="1" i="0">
                <a:solidFill>
                  <a:srgbClr val="7A3B00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Жителі острова Красномовства просять про допомогу</a:t>
            </a:r>
            <a:endParaRPr lang="en-US" altLang="en-US" sz="1400" b="1" i="0">
              <a:solidFill>
                <a:srgbClr val="7A3B00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C:/Users/yanag/OneDrive/Робочий стіл/Slide2.pngSlide2"/>
          <p:cNvPicPr>
            <a:picLocks noGrp="1" noChangeAspect="1"/>
          </p:cNvPicPr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0" y="0"/>
            <a:ext cx="12192000" cy="6860540"/>
          </a:xfrm>
          <a:prstGeom prst="rect">
            <a:avLst/>
          </a:prstGeom>
        </p:spPr>
      </p:pic>
      <p:sp>
        <p:nvSpPr>
          <p:cNvPr id="9" name="Text Box 8"/>
          <p:cNvSpPr txBox="1"/>
          <p:nvPr/>
        </p:nvSpPr>
        <p:spPr>
          <a:xfrm rot="21240000">
            <a:off x="2954655" y="4224020"/>
            <a:ext cx="3729990" cy="28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>
            <a:noAutofit/>
          </a:bodyPr>
          <a:p>
            <a:pPr algn="ctr" fontAlgn="base"/>
            <a:r>
              <a:rPr lang="uk-UA" sz="2000" b="1" i="0">
                <a:solidFill>
                  <a:schemeClr val="bg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МІСТ</a:t>
            </a:r>
            <a:endParaRPr lang="uk-UA" sz="2000" b="1" i="0">
              <a:solidFill>
                <a:schemeClr val="bg1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 rot="540000">
            <a:off x="3092450" y="822325"/>
            <a:ext cx="7469505" cy="285750"/>
          </a:xfrm>
          <a:prstGeom prst="rect">
            <a:avLst/>
          </a:prstGeom>
        </p:spPr>
        <p:txBody>
          <a:bodyPr wrap="square">
            <a:noAutofit/>
          </a:bodyPr>
          <a:p>
            <a:pPr algn="ctr" fontAlgn="base"/>
            <a:r>
              <a:rPr lang="en-US" altLang="en-US" sz="2800" b="1" i="0">
                <a:solidFill>
                  <a:srgbClr val="7A3B00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Жителі острова Гарячих Суперечок вже тиждень не можуть вирішити, чи потрібен їм новий міст. Суперечки переростають в образи і сварки!</a:t>
            </a:r>
            <a:endParaRPr lang="en-US" altLang="en-US" sz="2800" b="1" i="0">
              <a:solidFill>
                <a:srgbClr val="7A3B00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  <p:sp>
        <p:nvSpPr>
          <p:cNvPr id="6" name="Text Box 5"/>
          <p:cNvSpPr txBox="1"/>
          <p:nvPr/>
        </p:nvSpPr>
        <p:spPr>
          <a:xfrm rot="1260000">
            <a:off x="6880860" y="5435600"/>
            <a:ext cx="3729990" cy="28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>
            <a:noAutofit/>
          </a:bodyPr>
          <a:p>
            <a:pPr algn="ctr" fontAlgn="base"/>
            <a:r>
              <a:rPr lang="uk-UA" sz="2000" b="1" i="0">
                <a:solidFill>
                  <a:schemeClr val="bg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НІ</a:t>
            </a:r>
            <a:endParaRPr lang="uk-UA" sz="2000" b="1" i="0">
              <a:solidFill>
                <a:schemeClr val="bg1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C:/Users/yanag/OneDrive/Робочий стіл/Slide3.pngSlide3"/>
          <p:cNvPicPr>
            <a:picLocks noGrp="1" noChangeAspect="1"/>
          </p:cNvPicPr>
          <p:nvPr>
            <p:ph idx="1"/>
          </p:nvPr>
        </p:nvPicPr>
        <p:blipFill>
          <a:blip r:embed="rId1"/>
          <a:srcRect l="23" r="23"/>
          <a:stretch>
            <a:fillRect/>
          </a:stretch>
        </p:blipFill>
        <p:spPr>
          <a:xfrm>
            <a:off x="0" y="0"/>
            <a:ext cx="12186285" cy="6857365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1768475" y="301625"/>
            <a:ext cx="4519930" cy="285750"/>
          </a:xfrm>
          <a:prstGeom prst="rect">
            <a:avLst/>
          </a:prstGeom>
        </p:spPr>
        <p:txBody>
          <a:bodyPr wrap="square">
            <a:noAutofit/>
          </a:bodyPr>
          <a:p>
            <a:pPr algn="ctr" fontAlgn="base"/>
            <a:r>
              <a:rPr lang="en-US" altLang="en-US" sz="2800" b="1" i="0">
                <a:solidFill>
                  <a:srgbClr val="7A3B00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Сварки не допомагають знайти спільне рішення.</a:t>
            </a:r>
            <a:endParaRPr lang="en-US" altLang="en-US" sz="2800" b="1" i="0">
              <a:solidFill>
                <a:srgbClr val="7A3B00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  <a:p>
            <a:pPr algn="ctr" fontAlgn="base"/>
            <a:endParaRPr lang="en-US" altLang="en-US" sz="2800" b="1" i="0">
              <a:solidFill>
                <a:srgbClr val="7A3B00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420370" y="2538730"/>
            <a:ext cx="7469505" cy="285750"/>
          </a:xfrm>
          <a:prstGeom prst="rect">
            <a:avLst/>
          </a:prstGeom>
        </p:spPr>
        <p:txBody>
          <a:bodyPr wrap="square">
            <a:noAutofit/>
          </a:bodyPr>
          <a:p>
            <a:pPr algn="ctr" fontAlgn="base"/>
            <a:r>
              <a:rPr lang="en-US" altLang="en-US" sz="4400" b="1" i="0">
                <a:solidFill>
                  <a:srgbClr val="FDEDB8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Сварка</a:t>
            </a:r>
            <a:endParaRPr lang="en-US" altLang="en-US" sz="4400" b="1" i="0">
              <a:solidFill>
                <a:srgbClr val="FDEDB8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C:/Users/yanag/OneDrive/Робочий стіл/Slide4.pngSlide4"/>
          <p:cNvPicPr>
            <a:picLocks noGrp="1" noChangeAspect="1"/>
          </p:cNvPicPr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0" y="0"/>
            <a:ext cx="12192000" cy="6860540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6436995" y="587375"/>
            <a:ext cx="3926840" cy="285750"/>
          </a:xfrm>
          <a:prstGeom prst="rect">
            <a:avLst/>
          </a:prstGeom>
        </p:spPr>
        <p:txBody>
          <a:bodyPr wrap="square">
            <a:noAutofit/>
          </a:bodyPr>
          <a:p>
            <a:pPr algn="ctr" fontAlgn="base"/>
            <a:r>
              <a:rPr lang="en-US" altLang="en-US" sz="2800" b="1" i="0">
                <a:solidFill>
                  <a:srgbClr val="7A3B00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Діалог - це розмова двох і більше осіб.</a:t>
            </a:r>
            <a:endParaRPr lang="en-US" altLang="en-US" sz="2800" b="1" i="0">
              <a:solidFill>
                <a:srgbClr val="7A3B00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  <a:p>
            <a:pPr algn="ctr" fontAlgn="base"/>
            <a:endParaRPr lang="en-US" altLang="en-US" sz="2800" b="1" i="0">
              <a:solidFill>
                <a:srgbClr val="7A3B00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356870" y="1339850"/>
            <a:ext cx="7469505" cy="285750"/>
          </a:xfrm>
          <a:prstGeom prst="rect">
            <a:avLst/>
          </a:prstGeom>
        </p:spPr>
        <p:txBody>
          <a:bodyPr wrap="square">
            <a:noAutofit/>
          </a:bodyPr>
          <a:p>
            <a:pPr algn="ctr" fontAlgn="base"/>
            <a:r>
              <a:rPr lang="en-US" altLang="en-US" sz="4400" b="1" i="0">
                <a:solidFill>
                  <a:srgbClr val="FDEDB8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Діалог</a:t>
            </a:r>
            <a:endParaRPr lang="en-US" altLang="en-US" sz="4400" b="1" i="0">
              <a:solidFill>
                <a:srgbClr val="FDEDB8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C:/Users/yanag/OneDrive/Робочий стіл/Slide5.pngSlide5"/>
          <p:cNvPicPr>
            <a:picLocks noGrp="1" noChangeAspect="1"/>
          </p:cNvPicPr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0" y="0"/>
            <a:ext cx="12192000" cy="6860540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3688715" y="566420"/>
            <a:ext cx="4265930" cy="285750"/>
          </a:xfrm>
          <a:prstGeom prst="rect">
            <a:avLst/>
          </a:prstGeom>
        </p:spPr>
        <p:txBody>
          <a:bodyPr wrap="square">
            <a:noAutofit/>
          </a:bodyPr>
          <a:p>
            <a:pPr algn="ctr" fontAlgn="base"/>
            <a:r>
              <a:rPr lang="en-US" altLang="en-US" sz="2600" b="1" i="0">
                <a:solidFill>
                  <a:srgbClr val="7A3B00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Дискусія — це обмін думками з повагою та аргументами</a:t>
            </a:r>
            <a:endParaRPr lang="en-US" altLang="en-US" sz="2600" b="1" i="0">
              <a:solidFill>
                <a:srgbClr val="7A3B00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739140" y="2496185"/>
            <a:ext cx="7469505" cy="285750"/>
          </a:xfrm>
          <a:prstGeom prst="rect">
            <a:avLst/>
          </a:prstGeom>
        </p:spPr>
        <p:txBody>
          <a:bodyPr wrap="square">
            <a:noAutofit/>
          </a:bodyPr>
          <a:p>
            <a:pPr algn="ctr" fontAlgn="base"/>
            <a:r>
              <a:rPr lang="en-US" altLang="en-US" sz="4400" b="1" i="0">
                <a:solidFill>
                  <a:srgbClr val="FDEDB8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Дискусія</a:t>
            </a:r>
            <a:endParaRPr lang="en-US" altLang="en-US" sz="4400" b="1" i="0">
              <a:solidFill>
                <a:srgbClr val="FDEDB8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C:/Users/yanag/OneDrive/Робочий стіл/8 урок.png8 урок"/>
          <p:cNvPicPr>
            <a:picLocks noGrp="1" noChangeAspect="1"/>
          </p:cNvPicPr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0" y="0"/>
            <a:ext cx="12192000" cy="6860540"/>
          </a:xfrm>
          <a:prstGeom prst="rect">
            <a:avLst/>
          </a:prstGeom>
        </p:spPr>
      </p:pic>
      <p:sp>
        <p:nvSpPr>
          <p:cNvPr id="11" name="Text Box 10"/>
          <p:cNvSpPr txBox="1"/>
          <p:nvPr/>
        </p:nvSpPr>
        <p:spPr>
          <a:xfrm>
            <a:off x="3651885" y="905510"/>
            <a:ext cx="4910455" cy="1568450"/>
          </a:xfrm>
          <a:prstGeom prst="rect">
            <a:avLst/>
          </a:prstGeom>
        </p:spPr>
        <p:txBody>
          <a:bodyPr wrap="square">
            <a:spAutoFit/>
          </a:bodyPr>
          <a:p>
            <a:pPr algn="ctr" fontAlgn="base"/>
            <a:r>
              <a:rPr lang="en-US" altLang="en-US" sz="3200" b="1" i="0">
                <a:solidFill>
                  <a:srgbClr val="FEDA79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Правила конструктивної дискусії</a:t>
            </a:r>
            <a:endParaRPr lang="en-US" altLang="en-US" sz="3200" b="1" i="0">
              <a:solidFill>
                <a:srgbClr val="FEDA79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  <p:sp>
        <p:nvSpPr>
          <p:cNvPr id="12" name="Text Box 11"/>
          <p:cNvSpPr txBox="1"/>
          <p:nvPr/>
        </p:nvSpPr>
        <p:spPr>
          <a:xfrm>
            <a:off x="3923030" y="2741295"/>
            <a:ext cx="4910455" cy="398780"/>
          </a:xfrm>
          <a:prstGeom prst="rect">
            <a:avLst/>
          </a:prstGeom>
        </p:spPr>
        <p:txBody>
          <a:bodyPr wrap="square">
            <a:spAutoFit/>
          </a:bodyPr>
          <a:p>
            <a:pPr algn="ctr" fontAlgn="base"/>
            <a:r>
              <a:rPr lang="en-US" altLang="en-US" sz="2000" b="1" i="0">
                <a:solidFill>
                  <a:srgbClr val="FEDA79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Говоримо по черзі</a:t>
            </a:r>
            <a:endParaRPr lang="en-US" altLang="en-US" sz="2000" b="1" i="0">
              <a:solidFill>
                <a:srgbClr val="FEDA79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  <p:sp>
        <p:nvSpPr>
          <p:cNvPr id="13" name="Text Box 12"/>
          <p:cNvSpPr txBox="1"/>
          <p:nvPr/>
        </p:nvSpPr>
        <p:spPr>
          <a:xfrm>
            <a:off x="4407535" y="3136900"/>
            <a:ext cx="3618230" cy="706755"/>
          </a:xfrm>
          <a:prstGeom prst="rect">
            <a:avLst/>
          </a:prstGeom>
        </p:spPr>
        <p:txBody>
          <a:bodyPr wrap="square">
            <a:spAutoFit/>
          </a:bodyPr>
          <a:p>
            <a:pPr algn="ctr" fontAlgn="base"/>
            <a:r>
              <a:rPr lang="en-US" altLang="en-US" sz="2000" b="1" i="0">
                <a:solidFill>
                  <a:srgbClr val="FEDA79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Слухаємо співрозмовника</a:t>
            </a:r>
            <a:endParaRPr lang="en-US" altLang="en-US" sz="2000" b="1" i="0">
              <a:solidFill>
                <a:srgbClr val="FEDA79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  <p:sp>
        <p:nvSpPr>
          <p:cNvPr id="14" name="Text Box 13"/>
          <p:cNvSpPr txBox="1"/>
          <p:nvPr/>
        </p:nvSpPr>
        <p:spPr>
          <a:xfrm>
            <a:off x="4725670" y="3949065"/>
            <a:ext cx="3642360" cy="706755"/>
          </a:xfrm>
          <a:prstGeom prst="rect">
            <a:avLst/>
          </a:prstGeom>
        </p:spPr>
        <p:txBody>
          <a:bodyPr wrap="square">
            <a:spAutoFit/>
          </a:bodyPr>
          <a:p>
            <a:pPr algn="ctr" fontAlgn="base"/>
            <a:r>
              <a:rPr lang="en-US" altLang="en-US" sz="2000" b="1" i="0">
                <a:solidFill>
                  <a:srgbClr val="FEDA79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Шанобливо ставимося до думки інших</a:t>
            </a:r>
            <a:endParaRPr lang="en-US" altLang="en-US" sz="2000" b="1" i="0">
              <a:solidFill>
                <a:srgbClr val="FEDA79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  <p:sp>
        <p:nvSpPr>
          <p:cNvPr id="15" name="Text Box 14"/>
          <p:cNvSpPr txBox="1"/>
          <p:nvPr/>
        </p:nvSpPr>
        <p:spPr>
          <a:xfrm>
            <a:off x="4725670" y="4710430"/>
            <a:ext cx="3195955" cy="706755"/>
          </a:xfrm>
          <a:prstGeom prst="rect">
            <a:avLst/>
          </a:prstGeom>
        </p:spPr>
        <p:txBody>
          <a:bodyPr wrap="square">
            <a:spAutoFit/>
          </a:bodyPr>
          <a:p>
            <a:pPr algn="ctr" fontAlgn="base"/>
            <a:r>
              <a:rPr lang="en-US" altLang="en-US" sz="2000" b="1" i="0">
                <a:solidFill>
                  <a:srgbClr val="FEDA79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Наводимо аргументи, а не образи</a:t>
            </a:r>
            <a:endParaRPr lang="en-US" altLang="en-US" sz="2000" b="1" i="0">
              <a:solidFill>
                <a:srgbClr val="FEDA79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  <p:sp>
        <p:nvSpPr>
          <p:cNvPr id="16" name="Text Box 15"/>
          <p:cNvSpPr txBox="1"/>
          <p:nvPr/>
        </p:nvSpPr>
        <p:spPr>
          <a:xfrm>
            <a:off x="4624705" y="5421630"/>
            <a:ext cx="3405505" cy="706755"/>
          </a:xfrm>
          <a:prstGeom prst="rect">
            <a:avLst/>
          </a:prstGeom>
        </p:spPr>
        <p:txBody>
          <a:bodyPr wrap="square">
            <a:spAutoFit/>
          </a:bodyPr>
          <a:p>
            <a:pPr algn="ctr" fontAlgn="base"/>
            <a:r>
              <a:rPr lang="en-US" altLang="en-US" sz="2000" b="1" i="0">
                <a:solidFill>
                  <a:srgbClr val="FEDA79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Прагнемо </a:t>
            </a:r>
            <a:r>
              <a:rPr lang="uk-UA" altLang="en-US" sz="2000" b="1" i="0">
                <a:solidFill>
                  <a:srgbClr val="FEDA79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до </a:t>
            </a:r>
            <a:r>
              <a:rPr lang="en-US" altLang="en-US" sz="2000" b="1" i="0">
                <a:solidFill>
                  <a:srgbClr val="FEDA79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спільного рішення</a:t>
            </a:r>
            <a:endParaRPr lang="en-US" altLang="en-US" sz="2000" b="1" i="0">
              <a:solidFill>
                <a:srgbClr val="FEDA79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C:/Users/yanag/OneDrive/Робочий стіл/Slide7.pngSlide7"/>
          <p:cNvPicPr>
            <a:picLocks noGrp="1" noChangeAspect="1"/>
          </p:cNvPicPr>
          <p:nvPr>
            <p:ph idx="1"/>
          </p:nvPr>
        </p:nvPicPr>
        <p:blipFill>
          <a:blip r:embed="rId1"/>
          <a:srcRect l="51" r="51"/>
          <a:stretch>
            <a:fillRect/>
          </a:stretch>
        </p:blipFill>
        <p:spPr>
          <a:xfrm>
            <a:off x="0" y="0"/>
            <a:ext cx="12199620" cy="6864985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5194935" y="799465"/>
            <a:ext cx="3926840" cy="285750"/>
          </a:xfrm>
          <a:prstGeom prst="rect">
            <a:avLst/>
          </a:prstGeom>
        </p:spPr>
        <p:txBody>
          <a:bodyPr wrap="square">
            <a:noAutofit/>
          </a:bodyPr>
          <a:p>
            <a:pPr algn="ctr" fontAlgn="base"/>
            <a:r>
              <a:rPr lang="en-US" altLang="en-US" sz="3200" b="1" i="0">
                <a:solidFill>
                  <a:srgbClr val="7A3B00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Розгадай ребус</a:t>
            </a:r>
            <a:endParaRPr lang="en-US" altLang="en-US" sz="3200" b="1" i="0">
              <a:solidFill>
                <a:srgbClr val="7A3B00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  <a:p>
            <a:pPr algn="ctr" fontAlgn="base"/>
            <a:endParaRPr lang="en-US" altLang="en-US" sz="3200" b="1" i="0">
              <a:solidFill>
                <a:srgbClr val="7A3B00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6202680" y="4757420"/>
            <a:ext cx="3428365" cy="285750"/>
          </a:xfrm>
          <a:prstGeom prst="rect">
            <a:avLst/>
          </a:prstGeom>
        </p:spPr>
        <p:txBody>
          <a:bodyPr wrap="square">
            <a:noAutofit/>
          </a:bodyPr>
          <a:p>
            <a:pPr algn="ctr" fontAlgn="base"/>
            <a:r>
              <a:rPr lang="en-US" altLang="en-US" sz="3600" b="1" i="0">
                <a:solidFill>
                  <a:srgbClr val="7A3B00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Діалог і розуміння</a:t>
            </a:r>
            <a:endParaRPr lang="en-US" altLang="en-US" sz="3600" b="1" i="0">
              <a:solidFill>
                <a:srgbClr val="7A3B00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C:/Users/yanag/OneDrive/Робочий стіл/Slide8.pngSlide8"/>
          <p:cNvPicPr>
            <a:picLocks noGrp="1" noChangeAspect="1"/>
          </p:cNvPicPr>
          <p:nvPr>
            <p:ph idx="1"/>
          </p:nvPr>
        </p:nvPicPr>
        <p:blipFill>
          <a:blip r:embed="rId1"/>
          <a:srcRect l="23" r="23"/>
          <a:stretch>
            <a:fillRect/>
          </a:stretch>
        </p:blipFill>
        <p:spPr>
          <a:xfrm>
            <a:off x="0" y="0"/>
            <a:ext cx="12207240" cy="6869430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3824605" y="206375"/>
            <a:ext cx="4902835" cy="285750"/>
          </a:xfrm>
          <a:prstGeom prst="rect">
            <a:avLst/>
          </a:prstGeom>
        </p:spPr>
        <p:txBody>
          <a:bodyPr wrap="square">
            <a:noAutofit/>
          </a:bodyPr>
          <a:p>
            <a:pPr algn="ctr" fontAlgn="base"/>
            <a:r>
              <a:rPr lang="en-US" altLang="en-US" sz="3200" b="1" i="0">
                <a:solidFill>
                  <a:srgbClr val="7A3B00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Чи потрібен острову новий міст?</a:t>
            </a:r>
            <a:endParaRPr lang="en-US" altLang="en-US" sz="3200" b="1" i="0">
              <a:solidFill>
                <a:srgbClr val="7A3B00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  <p:sp>
        <p:nvSpPr>
          <p:cNvPr id="6" name="Text Box 5"/>
          <p:cNvSpPr txBox="1"/>
          <p:nvPr/>
        </p:nvSpPr>
        <p:spPr>
          <a:xfrm rot="21360000">
            <a:off x="1804035" y="1331595"/>
            <a:ext cx="2123440" cy="285750"/>
          </a:xfrm>
          <a:prstGeom prst="rect">
            <a:avLst/>
          </a:prstGeom>
        </p:spPr>
        <p:txBody>
          <a:bodyPr wrap="square">
            <a:noAutofit/>
          </a:bodyPr>
          <a:p>
            <a:pPr algn="ctr" fontAlgn="base"/>
            <a:r>
              <a:rPr lang="uk-UA" altLang="en-US" sz="4000" b="1" i="0">
                <a:solidFill>
                  <a:srgbClr val="FDEDB8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За міст!</a:t>
            </a:r>
            <a:endParaRPr lang="uk-UA" altLang="en-US" sz="4000" b="1" i="0">
              <a:solidFill>
                <a:srgbClr val="FDEDB8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 rot="180000">
            <a:off x="7756525" y="1403985"/>
            <a:ext cx="3046095" cy="285750"/>
          </a:xfrm>
          <a:prstGeom prst="rect">
            <a:avLst/>
          </a:prstGeom>
        </p:spPr>
        <p:txBody>
          <a:bodyPr wrap="square">
            <a:noAutofit/>
          </a:bodyPr>
          <a:p>
            <a:pPr algn="ctr" fontAlgn="base"/>
            <a:r>
              <a:rPr lang="uk-UA" altLang="en-US" sz="4000" b="1" i="0">
                <a:solidFill>
                  <a:srgbClr val="FDEDB8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Проти мосту!</a:t>
            </a:r>
            <a:endParaRPr lang="uk-UA" altLang="en-US" sz="4000" b="1" i="0">
              <a:solidFill>
                <a:srgbClr val="FDEDB8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7315835" y="4500245"/>
            <a:ext cx="3926840" cy="285750"/>
          </a:xfrm>
          <a:prstGeom prst="rect">
            <a:avLst/>
          </a:prstGeom>
        </p:spPr>
        <p:txBody>
          <a:bodyPr wrap="square">
            <a:noAutofit/>
          </a:bodyPr>
          <a:p>
            <a:pPr algn="ctr" fontAlgn="base"/>
            <a:r>
              <a:rPr lang="en-US" altLang="en-US" sz="3200" b="1" i="0">
                <a:solidFill>
                  <a:srgbClr val="7A3B00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Міст може порушити природу острова.</a:t>
            </a:r>
            <a:endParaRPr lang="en-US" altLang="en-US" sz="3200" b="1" i="0">
              <a:solidFill>
                <a:srgbClr val="7A3B00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  <p:sp>
        <p:nvSpPr>
          <p:cNvPr id="9" name="Text Box 8"/>
          <p:cNvSpPr txBox="1"/>
          <p:nvPr/>
        </p:nvSpPr>
        <p:spPr>
          <a:xfrm>
            <a:off x="1859915" y="4341495"/>
            <a:ext cx="2919730" cy="285750"/>
          </a:xfrm>
          <a:prstGeom prst="rect">
            <a:avLst/>
          </a:prstGeom>
        </p:spPr>
        <p:txBody>
          <a:bodyPr wrap="square">
            <a:noAutofit/>
          </a:bodyPr>
          <a:p>
            <a:pPr algn="ctr" fontAlgn="base"/>
            <a:r>
              <a:rPr lang="en-US" altLang="en-US" sz="2800" b="1" i="0">
                <a:solidFill>
                  <a:srgbClr val="7A3B00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Міст допоможе швидше добиратися до школи.</a:t>
            </a:r>
            <a:endParaRPr lang="en-US" altLang="en-US" sz="2800" b="1" i="0">
              <a:solidFill>
                <a:srgbClr val="7A3B00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C:/Users/yanag/OneDrive/Робочий стіл/Slide9.pngSlide9"/>
          <p:cNvPicPr>
            <a:picLocks noGrp="1" noChangeAspect="1"/>
          </p:cNvPicPr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0" y="0"/>
            <a:ext cx="12192000" cy="6860540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2061845" y="449580"/>
            <a:ext cx="4902835" cy="285750"/>
          </a:xfrm>
          <a:prstGeom prst="rect">
            <a:avLst/>
          </a:prstGeom>
        </p:spPr>
        <p:txBody>
          <a:bodyPr wrap="square">
            <a:noAutofit/>
          </a:bodyPr>
          <a:p>
            <a:pPr algn="ctr" fontAlgn="base"/>
            <a:r>
              <a:rPr lang="en-US" altLang="en-US" sz="3200" b="1" i="0">
                <a:solidFill>
                  <a:srgbClr val="7A3B00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Розгадайте загадку</a:t>
            </a:r>
            <a:endParaRPr lang="en-US" altLang="en-US" sz="3200" b="1" i="0">
              <a:solidFill>
                <a:srgbClr val="7A3B00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2465705" y="2368550"/>
            <a:ext cx="4331335" cy="285750"/>
          </a:xfrm>
          <a:prstGeom prst="rect">
            <a:avLst/>
          </a:prstGeom>
        </p:spPr>
        <p:txBody>
          <a:bodyPr wrap="square">
            <a:noAutofit/>
          </a:bodyPr>
          <a:p>
            <a:pPr algn="ctr" fontAlgn="base"/>
            <a:r>
              <a:rPr lang="en-US" altLang="en-US" sz="3200" b="1" i="0">
                <a:solidFill>
                  <a:srgbClr val="FDEDB8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Чим більше ти використовуєш, тим краще мене розумієш. Що це?</a:t>
            </a:r>
            <a:endParaRPr lang="en-US" altLang="en-US" sz="3200" b="1" i="0">
              <a:solidFill>
                <a:srgbClr val="FDEDB8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2391410" y="4895215"/>
            <a:ext cx="4902835" cy="285750"/>
          </a:xfrm>
          <a:prstGeom prst="rect">
            <a:avLst/>
          </a:prstGeom>
        </p:spPr>
        <p:txBody>
          <a:bodyPr wrap="square">
            <a:noAutofit/>
          </a:bodyPr>
          <a:p>
            <a:pPr algn="ctr" fontAlgn="base"/>
            <a:r>
              <a:rPr lang="en-US" altLang="en-US" sz="3200" b="1" i="0">
                <a:solidFill>
                  <a:srgbClr val="7A3B00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Аргумент</a:t>
            </a:r>
            <a:endParaRPr lang="en-US" altLang="en-US" sz="3200" b="1" i="0">
              <a:solidFill>
                <a:srgbClr val="7A3B00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9" ma:contentTypeDescription="Create a new document." ma:contentTypeScope="" ma:versionID="5e1721dc42eabbdb89f27411beacd27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650e71599116c5ea79f373734bbe33cb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  <xsd:element name="MediaServiceBillingMetadata" ma:index="1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ABAF4B87-FB5C-43DD-A9A2-D07D9B085BC2}"/>
</file>

<file path=customXml/itemProps2.xml><?xml version="1.0" encoding="utf-8"?>
<ds:datastoreItem xmlns:ds="http://schemas.openxmlformats.org/officeDocument/2006/customXml" ds:itemID="{7A0375E8-C224-490E-8409-863C4121C70E}"/>
</file>

<file path=customXml/itemProps3.xml><?xml version="1.0" encoding="utf-8"?>
<ds:datastoreItem xmlns:ds="http://schemas.openxmlformats.org/officeDocument/2006/customXml" ds:itemID="{20A2C2FE-D12C-4624-A630-7CBB1FAC1BDE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1152</Words>
  <Application>WPS Presentation</Application>
  <PresentationFormat>Widescreen</PresentationFormat>
  <Paragraphs>94</Paragraphs>
  <Slides>14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14</vt:i4>
      </vt:variant>
    </vt:vector>
  </HeadingPairs>
  <TitlesOfParts>
    <vt:vector size="24" baseType="lpstr">
      <vt:lpstr>Arial</vt:lpstr>
      <vt:lpstr>SimSun</vt:lpstr>
      <vt:lpstr>Wingdings</vt:lpstr>
      <vt:lpstr>Montserrat</vt:lpstr>
      <vt:lpstr>Arial</vt:lpstr>
      <vt:lpstr>Calibri Light</vt:lpstr>
      <vt:lpstr>Calibri</vt:lpstr>
      <vt:lpstr>Microsoft YaHei</vt:lpstr>
      <vt:lpstr>Arial Unicode MS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Yana Hrintsova</dc:creator>
  <cp:lastModifiedBy>yanag</cp:lastModifiedBy>
  <cp:revision>9</cp:revision>
  <dcterms:created xsi:type="dcterms:W3CDTF">2025-05-08T14:13:00Z</dcterms:created>
  <dcterms:modified xsi:type="dcterms:W3CDTF">2025-12-12T19:32:45Z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46384499A9C14F07B23AA3D6AE7046E0_13</vt:lpwstr>
  </property>
  <property fmtid="{D5CDD505-2E9C-101B-9397-08002B2CF9AE}" pid="3" name="KSOProductBuildVer">
    <vt:lpwstr>1033-12.2.0.22549</vt:lpwstr>
  </property>
  <property fmtid="{D5CDD505-2E9C-101B-9397-08002B2CF9AE}" pid="4" name="ContentTypeId">
    <vt:lpwstr>0x01010038FC03484849DD4F838791533D0789A3</vt:lpwstr>
  </property>
</Properties>
</file>