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1" r:id="rId5"/>
    <p:sldId id="273" r:id="rId6"/>
    <p:sldId id="259" r:id="rId7"/>
    <p:sldId id="272" r:id="rId8"/>
    <p:sldId id="261" r:id="rId9"/>
    <p:sldId id="260" r:id="rId10"/>
    <p:sldId id="274" r:id="rId11"/>
    <p:sldId id="262" r:id="rId12"/>
    <p:sldId id="263" r:id="rId13"/>
    <p:sldId id="264" r:id="rId14"/>
    <p:sldId id="265" r:id="rId15"/>
    <p:sldId id="266" r:id="rId16"/>
    <p:sldId id="275" r:id="rId17"/>
    <p:sldId id="267" r:id="rId18"/>
    <p:sldId id="269" r:id="rId19"/>
    <p:sldId id="270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1D00"/>
    <a:srgbClr val="C6873C"/>
    <a:srgbClr val="FADD9E"/>
    <a:srgbClr val="CE8D30"/>
    <a:srgbClr val="FBD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5" Type="http://schemas.openxmlformats.org/officeDocument/2006/relationships/customXml" Target="../customXml/item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24" Type="http://schemas.openxmlformats.org/officeDocument/2006/relationships/tableStyles" Target="tableStyles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viewProps" Target="viewProps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presProps" Target="presProps.xml"/><Relationship Id="rId14" Type="http://schemas.openxmlformats.org/officeDocument/2006/relationships/slide" Target="slides/slide12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/Users/yanag/OneDrive/Робочий стіл/Slide1.pngSlide1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 rot="240000">
            <a:off x="7914005" y="2570480"/>
            <a:ext cx="2611755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8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О</a:t>
            </a:r>
            <a:r>
              <a:rPr lang="en-US" altLang="en-US" sz="28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стрів Розсіяного Натхнення</a:t>
            </a:r>
            <a:endParaRPr lang="en-US" altLang="en-US" sz="28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9.pngSlide9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-53975" y="0"/>
            <a:ext cx="12245975" cy="68910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023745" y="198120"/>
            <a:ext cx="3216275" cy="13836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Давайте складемо казку разом!</a:t>
            </a:r>
            <a:endParaRPr lang="en-US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21420000">
            <a:off x="3146425" y="3054350"/>
            <a:ext cx="295275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КОЛИСЬ...</a:t>
            </a:r>
            <a:endParaRPr lang="uk-UA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0.pngSlide10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48025" y="365125"/>
            <a:ext cx="52082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Як назвемо нашу казку?</a:t>
            </a:r>
            <a:r>
              <a:rPr lang="uk-UA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...</a:t>
            </a:r>
            <a:endParaRPr lang="uk-UA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1.pngSlide11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452745" y="741045"/>
            <a:ext cx="3756025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Розгадай ребус!</a:t>
            </a:r>
            <a:endParaRPr lang="uk-UA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 rot="180000">
            <a:off x="6057265" y="4871085"/>
            <a:ext cx="520827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0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Море хвилюється раз</a:t>
            </a:r>
            <a:r>
              <a:rPr lang="uk-UA" altLang="en-US" sz="20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20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2.pngSlide12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27785" y="456565"/>
            <a:ext cx="375602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Море хвилюється раз...</a:t>
            </a:r>
            <a:endParaRPr lang="en-US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658735" y="5721985"/>
            <a:ext cx="375602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Транспорт</a:t>
            </a:r>
            <a:endParaRPr lang="uk-UA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216400" y="5721985"/>
            <a:ext cx="375602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П</a:t>
            </a:r>
            <a:r>
              <a:rPr lang="en-US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рофесія</a:t>
            </a:r>
            <a:endParaRPr lang="en-US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38200" y="5782945"/>
            <a:ext cx="375602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Тварина</a:t>
            </a:r>
            <a:endParaRPr lang="uk-UA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/Users/yanag/OneDrive/Робочий стіл/Slide13.pngSlide13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121785" y="365125"/>
            <a:ext cx="3756025" cy="58356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вийшло?</a:t>
            </a:r>
            <a:endParaRPr lang="uk-UA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21785" y="179705"/>
            <a:ext cx="3756025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А що можна покращити?</a:t>
            </a:r>
            <a:endParaRPr lang="uk-UA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:/Users/yanag/OneDrive/Робочий стіл/Slide13.pngSlide13"/>
          <p:cNvPicPr>
            <a:picLocks noChangeAspect="1"/>
          </p:cNvPicPr>
          <p:nvPr/>
        </p:nvPicPr>
        <p:blipFill>
          <a:blip r:embed="rId1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Content Placeholder 2"/>
          <p:cNvSpPr/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4060825" y="365125"/>
            <a:ext cx="375602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6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Ми - команда!</a:t>
            </a:r>
            <a:endParaRPr lang="uk-UA" altLang="en-US" sz="36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:/Users/yanag/OneDrive/Робочий стіл/Slide14.pngSlide14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81785" y="489585"/>
            <a:ext cx="3410585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4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Чому ми сьогодні навчились?</a:t>
            </a:r>
            <a:endParaRPr lang="uk-UA" altLang="en-US" sz="24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229985" y="365125"/>
            <a:ext cx="3756025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Команда - наш секрет успіху!</a:t>
            </a:r>
            <a:endParaRPr lang="uk-UA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115035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  <p:pic>
        <p:nvPicPr>
          <p:cNvPr id="5" name="Picture 4" descr="C:/Users/yanag/OneDrive/Робочий стіл/Slide1.pngSlide1"/>
          <p:cNvPicPr>
            <a:picLocks noChangeAspect="1"/>
          </p:cNvPicPr>
          <p:nvPr/>
        </p:nvPicPr>
        <p:blipFill>
          <a:blip r:embed="rId2"/>
          <a:srcRect l="17799" r="17799"/>
          <a:stretch>
            <a:fillRect/>
          </a:stretch>
        </p:blipFill>
        <p:spPr>
          <a:xfrm rot="21300000">
            <a:off x="3298190" y="818515"/>
            <a:ext cx="1916430" cy="1673225"/>
          </a:xfrm>
          <a:prstGeom prst="rect">
            <a:avLst/>
          </a:prstGeom>
        </p:spPr>
      </p:pic>
      <p:pic>
        <p:nvPicPr>
          <p:cNvPr id="6" name="Picture 5" descr="C:/Users/yanag/OneDrive/Робочий стіл/Slide14.pngSlide14"/>
          <p:cNvPicPr>
            <a:picLocks noChangeAspect="1"/>
          </p:cNvPicPr>
          <p:nvPr/>
        </p:nvPicPr>
        <p:blipFill>
          <a:blip r:embed="rId3"/>
          <a:srcRect l="17907" r="17907"/>
          <a:stretch>
            <a:fillRect/>
          </a:stretch>
        </p:blipFill>
        <p:spPr>
          <a:xfrm rot="360000">
            <a:off x="7865110" y="3803650"/>
            <a:ext cx="1938655" cy="1698625"/>
          </a:xfrm>
          <a:prstGeom prst="rect">
            <a:avLst/>
          </a:prstGeom>
        </p:spPr>
      </p:pic>
      <p:pic>
        <p:nvPicPr>
          <p:cNvPr id="7" name="Picture 6" descr="C:/Users/yanag/OneDrive/Робочий стіл/Slide9.pngSlide9"/>
          <p:cNvPicPr>
            <a:picLocks noChangeAspect="1"/>
          </p:cNvPicPr>
          <p:nvPr/>
        </p:nvPicPr>
        <p:blipFill>
          <a:blip r:embed="rId4"/>
          <a:srcRect l="18541" r="18541"/>
          <a:stretch>
            <a:fillRect/>
          </a:stretch>
        </p:blipFill>
        <p:spPr>
          <a:xfrm>
            <a:off x="4859020" y="3636645"/>
            <a:ext cx="1977390" cy="1767205"/>
          </a:xfrm>
          <a:prstGeom prst="rect">
            <a:avLst/>
          </a:prstGeom>
        </p:spPr>
      </p:pic>
      <p:pic>
        <p:nvPicPr>
          <p:cNvPr id="8" name="Picture 7" descr="C:/Users/yanag/OneDrive/Робочий стіл/Slide8.pngSlide8"/>
          <p:cNvPicPr>
            <a:picLocks noChangeAspect="1"/>
          </p:cNvPicPr>
          <p:nvPr/>
        </p:nvPicPr>
        <p:blipFill>
          <a:blip r:embed="rId5"/>
          <a:srcRect l="17296" r="17296"/>
          <a:stretch>
            <a:fillRect/>
          </a:stretch>
        </p:blipFill>
        <p:spPr>
          <a:xfrm rot="21240000">
            <a:off x="1910715" y="3765550"/>
            <a:ext cx="1993900" cy="1714500"/>
          </a:xfrm>
          <a:prstGeom prst="rect">
            <a:avLst/>
          </a:prstGeom>
        </p:spPr>
      </p:pic>
      <p:pic>
        <p:nvPicPr>
          <p:cNvPr id="9" name="Picture 8" descr="C:/Users/yanag/OneDrive/Робочий стіл/7 урок(2).png7 урок(2)"/>
          <p:cNvPicPr>
            <a:picLocks noChangeAspect="1"/>
          </p:cNvPicPr>
          <p:nvPr/>
        </p:nvPicPr>
        <p:blipFill>
          <a:blip r:embed="rId6"/>
          <a:srcRect l="18803" r="18803"/>
          <a:stretch>
            <a:fillRect/>
          </a:stretch>
        </p:blipFill>
        <p:spPr>
          <a:xfrm rot="360000">
            <a:off x="6552565" y="796290"/>
            <a:ext cx="1835785" cy="16548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/Users/yanag/Downloads/Firefly 20250501145401.pngFirefly 20250501145401"/>
          <p:cNvPicPr>
            <a:picLocks noChangeAspect="1"/>
          </p:cNvPicPr>
          <p:nvPr/>
        </p:nvPicPr>
        <p:blipFill>
          <a:blip r:embed="rId1"/>
          <a:srcRect t="199" b="199"/>
          <a:stretch>
            <a:fillRect/>
          </a:stretch>
        </p:blipFill>
        <p:spPr>
          <a:xfrm>
            <a:off x="0" y="0"/>
            <a:ext cx="12266930" cy="6874510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Розбираюсь у почуттях.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Вмію знайомитись.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Легко перевтілююся.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Поважаю кордони.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Можу все пояснити.</a:t>
                </a:r>
                <a:endPara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74887" y="3392487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Командний гравець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571198" y="1567626"/>
            <a:ext cx="2829560" cy="2640330"/>
            <a:chOff x="10279" y="7252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4400000">
              <a:off x="10312" y="7219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Командний гравець</a:t>
              </a:r>
              <a:endParaRPr lang="en-US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52" name="Picture 151" descr="11zon_cropped (17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Content Placeholder 8" descr="Agatha (1)"/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 flipH="1">
            <a:off x="8375650" y="2506345"/>
            <a:ext cx="4351655" cy="43516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9773" y="1684093"/>
            <a:ext cx="1684020" cy="1642110"/>
            <a:chOff x="10385" y="6874"/>
            <a:chExt cx="2652" cy="2586"/>
          </a:xfrm>
        </p:grpSpPr>
        <p:sp>
          <p:nvSpPr>
            <p:cNvPr id="4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реклами.</a:t>
              </a:r>
              <a:endParaRPr lang="en-US" alt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7" name="Picture 6" descr="11zon_cropped (16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8" name="Oval 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17.pngSlide17"/>
          <p:cNvPicPr>
            <a:picLocks noGrp="1" noChangeAspect="1"/>
          </p:cNvPicPr>
          <p:nvPr>
            <p:ph idx="1"/>
          </p:nvPr>
        </p:nvPicPr>
        <p:blipFill>
          <a:blip r:embed="rId1"/>
          <a:srcRect l="13" r="13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018665" y="365125"/>
            <a:ext cx="4192270" cy="11988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Чи готові до нових пригод?</a:t>
            </a:r>
            <a:endParaRPr lang="en-US" altLang="en-US" sz="36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485265" y="5229225"/>
            <a:ext cx="241554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32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Вперед, командо!</a:t>
            </a:r>
            <a:endParaRPr lang="uk-UA" altLang="en-US" sz="32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7 урок(3).png7 урок(3)"/>
          <p:cNvPicPr>
            <a:picLocks noGrp="1" noChangeAspect="1"/>
          </p:cNvPicPr>
          <p:nvPr>
            <p:ph idx="1"/>
          </p:nvPr>
        </p:nvPicPr>
        <p:blipFill>
          <a:blip r:embed="rId1"/>
          <a:srcRect l="3" r="3"/>
          <a:stretch>
            <a:fillRect/>
          </a:stretch>
        </p:blipFill>
        <p:spPr>
          <a:xfrm>
            <a:off x="0" y="-1905"/>
            <a:ext cx="12191365" cy="685990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807845" y="476885"/>
            <a:ext cx="330136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2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Що цікавого сталося у вас цього тижня?</a:t>
            </a:r>
            <a:endParaRPr lang="en-US" altLang="en-US" sz="32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01105" y="1524000"/>
            <a:ext cx="2446020" cy="1380490"/>
            <a:chOff x="8227" y="1600"/>
            <a:chExt cx="3852" cy="2174"/>
          </a:xfrm>
        </p:grpSpPr>
        <p:sp>
          <p:nvSpPr>
            <p:cNvPr id="10" name="Cloud Callout 9"/>
            <p:cNvSpPr/>
            <p:nvPr/>
          </p:nvSpPr>
          <p:spPr>
            <a:xfrm>
              <a:off x="8227" y="1600"/>
              <a:ext cx="3853" cy="2174"/>
            </a:xfrm>
            <a:prstGeom prst="cloudCallout">
              <a:avLst/>
            </a:prstGeom>
            <a:solidFill>
              <a:srgbClr val="FADD9E"/>
            </a:solidFill>
            <a:ln>
              <a:solidFill>
                <a:srgbClr val="C687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uk-UA" altLang="en-US" sz="1400" b="1">
                <a:solidFill>
                  <a:srgbClr val="541D00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8345" y="1863"/>
              <a:ext cx="3592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 fontAlgn="base"/>
              <a:r>
                <a:rPr lang="uk-UA" altLang="en-US" sz="1600" b="1" i="0">
                  <a:solidFill>
                    <a:srgbClr val="541D00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Я почула музику...але не змогла її повторити</a:t>
              </a:r>
              <a:endParaRPr lang="uk-UA" altLang="en-US" sz="1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54820" y="-1270"/>
            <a:ext cx="2709545" cy="1470025"/>
            <a:chOff x="8084" y="1600"/>
            <a:chExt cx="4267" cy="2174"/>
          </a:xfrm>
        </p:grpSpPr>
        <p:sp>
          <p:nvSpPr>
            <p:cNvPr id="14" name="Cloud Callout 13"/>
            <p:cNvSpPr/>
            <p:nvPr/>
          </p:nvSpPr>
          <p:spPr>
            <a:xfrm>
              <a:off x="8084" y="1600"/>
              <a:ext cx="4267" cy="2174"/>
            </a:xfrm>
            <a:prstGeom prst="cloudCallout">
              <a:avLst/>
            </a:prstGeom>
            <a:solidFill>
              <a:srgbClr val="FADD9E"/>
            </a:solidFill>
            <a:ln>
              <a:solidFill>
                <a:srgbClr val="C687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uk-UA" altLang="en-US" sz="1400" b="1">
                <a:solidFill>
                  <a:srgbClr val="541D00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8473" y="1863"/>
              <a:ext cx="3751" cy="159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 fontAlgn="base"/>
              <a:r>
                <a:rPr lang="uk-UA" altLang="en-US" sz="1600" b="1" i="0">
                  <a:solidFill>
                    <a:srgbClr val="541D00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Я почала малювати повітряний замок...але він кудись зник</a:t>
              </a:r>
              <a:endParaRPr lang="uk-UA" altLang="en-US" sz="1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601835" y="2708910"/>
            <a:ext cx="2628900" cy="1437640"/>
            <a:chOff x="8227" y="1680"/>
            <a:chExt cx="4140" cy="2264"/>
          </a:xfrm>
        </p:grpSpPr>
        <p:sp>
          <p:nvSpPr>
            <p:cNvPr id="17" name="Cloud Callout 16"/>
            <p:cNvSpPr/>
            <p:nvPr/>
          </p:nvSpPr>
          <p:spPr>
            <a:xfrm>
              <a:off x="8227" y="1680"/>
              <a:ext cx="4140" cy="2264"/>
            </a:xfrm>
            <a:prstGeom prst="cloudCallout">
              <a:avLst/>
            </a:prstGeom>
            <a:solidFill>
              <a:srgbClr val="FADD9E"/>
            </a:solidFill>
            <a:ln>
              <a:solidFill>
                <a:srgbClr val="C687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uk-UA" altLang="en-US" sz="1400" b="1">
                <a:solidFill>
                  <a:srgbClr val="541D00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8393" y="1924"/>
              <a:ext cx="3815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 fontAlgn="base"/>
              <a:r>
                <a:rPr lang="uk-UA" altLang="en-US" sz="1600" b="1" i="0">
                  <a:solidFill>
                    <a:srgbClr val="541D00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Я придумав геніальний початок казки... але забув, як воно звучало</a:t>
              </a:r>
              <a:endParaRPr lang="uk-UA" altLang="en-US" sz="1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75225" y="476885"/>
            <a:ext cx="2446655" cy="1867535"/>
            <a:chOff x="8227" y="1489"/>
            <a:chExt cx="3853" cy="2941"/>
          </a:xfrm>
        </p:grpSpPr>
        <p:sp>
          <p:nvSpPr>
            <p:cNvPr id="20" name="Cloud Callout 19"/>
            <p:cNvSpPr/>
            <p:nvPr/>
          </p:nvSpPr>
          <p:spPr>
            <a:xfrm>
              <a:off x="8227" y="1489"/>
              <a:ext cx="3853" cy="2941"/>
            </a:xfrm>
            <a:prstGeom prst="cloudCallout">
              <a:avLst/>
            </a:prstGeom>
            <a:solidFill>
              <a:srgbClr val="FADD9E"/>
            </a:solidFill>
            <a:ln>
              <a:solidFill>
                <a:srgbClr val="C6873C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uk-UA" altLang="en-US" sz="1400" b="1">
                <a:solidFill>
                  <a:srgbClr val="541D00"/>
                </a:solidFill>
                <a:latin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8345" y="1863"/>
              <a:ext cx="3592" cy="208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 fontAlgn="base"/>
              <a:r>
                <a:rPr lang="uk-UA" altLang="en-US" sz="1600" b="1" i="0">
                  <a:solidFill>
                    <a:srgbClr val="541D00"/>
                  </a:solidFill>
                  <a:latin typeface="Montserrat" panose="00000500000000000000" charset="0"/>
                  <a:ea typeface="Arial" panose="020B0604020202020204"/>
                  <a:cs typeface="Montserrat" panose="00000500000000000000" charset="0"/>
                </a:rPr>
                <a:t>Здається в мене була ідея...але вітер відніс її раніше, ніж я встиг записати</a:t>
              </a:r>
              <a:endParaRPr lang="uk-UA" altLang="en-US" sz="1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00735" y="365125"/>
            <a:ext cx="12154535" cy="1569085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Знімок екрана 2025-12-05 225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0530" y="-379730"/>
            <a:ext cx="6414770" cy="4196080"/>
          </a:xfrm>
          <a:prstGeom prst="rect">
            <a:avLst/>
          </a:prstGeom>
        </p:spPr>
      </p:pic>
      <p:pic>
        <p:nvPicPr>
          <p:cNvPr id="4" name="Picture 3" descr="Знімок екрана 2025-12-05 225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50" y="-319405"/>
            <a:ext cx="6520180" cy="4184650"/>
          </a:xfrm>
          <a:prstGeom prst="rect">
            <a:avLst/>
          </a:prstGeom>
        </p:spPr>
      </p:pic>
      <p:pic>
        <p:nvPicPr>
          <p:cNvPr id="9" name="Picture 8" descr="Знімок екрана 2025-12-05 2259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510" y="-222885"/>
            <a:ext cx="5641975" cy="4039235"/>
          </a:xfrm>
          <a:prstGeom prst="rect">
            <a:avLst/>
          </a:prstGeom>
        </p:spPr>
      </p:pic>
      <p:pic>
        <p:nvPicPr>
          <p:cNvPr id="12" name="Picture 11" descr="Знімок екрана 2025-12-05 2259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9595" y="2085340"/>
            <a:ext cx="5379085" cy="5194935"/>
          </a:xfrm>
          <a:prstGeom prst="rect">
            <a:avLst/>
          </a:prstGeom>
        </p:spPr>
      </p:pic>
      <p:pic>
        <p:nvPicPr>
          <p:cNvPr id="14" name="Picture 13" descr="Знімок екрана 2025-12-05 2259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6005" y="1934210"/>
            <a:ext cx="6717665" cy="5387340"/>
          </a:xfrm>
          <a:prstGeom prst="rect">
            <a:avLst/>
          </a:prstGeom>
        </p:spPr>
      </p:pic>
      <p:pic>
        <p:nvPicPr>
          <p:cNvPr id="15" name="Picture 14" descr="Знімок екрана 2025-12-05 2259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505" y="1998345"/>
            <a:ext cx="6781165" cy="5323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завантаження (6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7810" y="-400050"/>
            <a:ext cx="6188075" cy="5534025"/>
          </a:xfrm>
          <a:prstGeom prst="rect">
            <a:avLst/>
          </a:prstGeom>
        </p:spPr>
      </p:pic>
      <p:pic>
        <p:nvPicPr>
          <p:cNvPr id="13" name="Picture 12" descr="C:/Users/yanag/OneDrive/Робочий стіл/Slide4.pngSlide4"/>
          <p:cNvPicPr>
            <a:picLocks noChangeAspect="1"/>
          </p:cNvPicPr>
          <p:nvPr/>
        </p:nvPicPr>
        <p:blipFill>
          <a:blip r:embed="rId2"/>
          <a:srcRect l="17" r="17"/>
          <a:stretch>
            <a:fillRect/>
          </a:stretch>
        </p:blipFill>
        <p:spPr>
          <a:xfrm>
            <a:off x="8255" y="0"/>
            <a:ext cx="12186920" cy="685736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248535" y="365125"/>
            <a:ext cx="841121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Команда це коли ми разом!</a:t>
            </a:r>
            <a:endParaRPr lang="en-US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114540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7" name="Picture 6" descr="1_5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8" descr="5н75цн7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000">
            <a:off x="7953375" y="201930"/>
            <a:ext cx="2921635" cy="2101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114540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  <p:pic>
        <p:nvPicPr>
          <p:cNvPr id="3" name="Picture 2" descr="1_6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80000">
            <a:off x="8121015" y="2388870"/>
            <a:ext cx="2829560" cy="2586990"/>
          </a:xfrm>
          <a:prstGeom prst="rect">
            <a:avLst/>
          </a:prstGeom>
        </p:spPr>
      </p:pic>
      <p:pic>
        <p:nvPicPr>
          <p:cNvPr id="5" name="Picture 4" descr="ишоио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0" y="3945255"/>
            <a:ext cx="1309370" cy="2686050"/>
          </a:xfrm>
          <a:prstGeom prst="rect">
            <a:avLst/>
          </a:prstGeom>
        </p:spPr>
      </p:pic>
      <p:pic>
        <p:nvPicPr>
          <p:cNvPr id="6" name="Picture 5" descr="ChatGPT Image 9 черв. 2025 р., 18_50_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940" y="2757170"/>
            <a:ext cx="5681980" cy="3788410"/>
          </a:xfrm>
          <a:prstGeom prst="rect">
            <a:avLst/>
          </a:prstGeom>
        </p:spPr>
      </p:pic>
      <p:pic>
        <p:nvPicPr>
          <p:cNvPr id="8" name="Picture 7" descr="6г54ценгц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620" y="4661535"/>
            <a:ext cx="2000885" cy="1043305"/>
          </a:xfrm>
          <a:prstGeom prst="rect">
            <a:avLst/>
          </a:prstGeom>
        </p:spPr>
      </p:pic>
      <p:pic>
        <p:nvPicPr>
          <p:cNvPr id="10" name="Picture 9" descr="тгошш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765" y="2205355"/>
            <a:ext cx="2483485" cy="38912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Slide7.pngSlide7"/>
          <p:cNvPicPr>
            <a:picLocks noGrp="1" noChangeAspect="1"/>
          </p:cNvPicPr>
          <p:nvPr>
            <p:ph idx="1"/>
          </p:nvPr>
        </p:nvPicPr>
        <p:blipFill>
          <a:blip r:embed="rId1"/>
          <a:srcRect l="18" r="18"/>
          <a:stretch>
            <a:fillRect/>
          </a:stretch>
        </p:blipFill>
        <p:spPr>
          <a:xfrm>
            <a:off x="0" y="0"/>
            <a:ext cx="12187555" cy="68580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45415" y="5038725"/>
            <a:ext cx="841121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Чути один одного</a:t>
            </a:r>
            <a:r>
              <a:rPr lang="uk-UA" altLang="en-US" sz="3600" b="1" i="0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!</a:t>
            </a:r>
            <a:endParaRPr lang="uk-UA" altLang="en-US" sz="3600" b="1" i="0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8637905" y="868045"/>
            <a:ext cx="2952750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0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Це головна навичка в команді!</a:t>
            </a:r>
            <a:endParaRPr lang="uk-UA" altLang="en-US" sz="20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/Users/yanag/OneDrive/Робочий стіл/7 урок.png7 урок"/>
          <p:cNvPicPr>
            <a:picLocks noGrp="1" noChangeAspect="1"/>
          </p:cNvPicPr>
          <p:nvPr>
            <p:ph idx="1"/>
          </p:nvPr>
        </p:nvPicPr>
        <p:blipFill>
          <a:blip r:embed="rId1"/>
          <a:srcRect l="23" r="23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303020" y="365125"/>
            <a:ext cx="6060440" cy="1704975"/>
          </a:xfrm>
          <a:prstGeom prst="rect">
            <a:avLst/>
          </a:prstGeom>
        </p:spPr>
        <p:txBody>
          <a:bodyPr wrap="square">
            <a:noAutofit/>
          </a:bodyPr>
          <a:p>
            <a:pPr algn="ctr" fontAlgn="base"/>
            <a:r>
              <a:rPr lang="uk-UA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Нам потрібен капітан для виконання спільних завдань!</a:t>
            </a:r>
            <a:endParaRPr lang="uk-UA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  <a:p>
            <a:pPr algn="ctr" fontAlgn="base"/>
            <a:r>
              <a:rPr lang="uk-UA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Хто хоче бути капітаном?</a:t>
            </a:r>
            <a:endParaRPr lang="uk-UA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114550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86285" cy="6857365"/>
          </a:xfrm>
          <a:prstGeom prst="rect">
            <a:avLst/>
          </a:prstGeom>
        </p:spPr>
      </p:pic>
      <p:pic>
        <p:nvPicPr>
          <p:cNvPr id="5" name="Picture 4" descr="C:/Users/yanag/OneDrive/Робочий стіл/Slide8.pngSlide8"/>
          <p:cNvPicPr>
            <a:picLocks noChangeAspect="1"/>
          </p:cNvPicPr>
          <p:nvPr/>
        </p:nvPicPr>
        <p:blipFill>
          <a:blip r:embed="rId2"/>
          <a:srcRect l="13" r="13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197215" y="1431290"/>
            <a:ext cx="29527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0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ВІДПОВІДАЛЬНИЙ</a:t>
            </a:r>
            <a:endParaRPr lang="uk-UA" altLang="en-US" sz="20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012825" y="767080"/>
            <a:ext cx="295275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ЧЕСНИЙ</a:t>
            </a:r>
            <a:endParaRPr lang="uk-UA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244465" y="767080"/>
            <a:ext cx="295275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uk-UA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УВАЖНИЙ</a:t>
            </a:r>
            <a:endParaRPr lang="uk-UA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965575" y="2329180"/>
            <a:ext cx="295275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/>
            <a:r>
              <a:rPr lang="en-US" altLang="en-US" sz="2800" b="1">
                <a:solidFill>
                  <a:srgbClr val="541D00"/>
                </a:solidFill>
                <a:latin typeface="Montserrat" panose="00000500000000000000" charset="0"/>
                <a:ea typeface="Arial" panose="020B0604020202020204"/>
                <a:cs typeface="Montserrat" panose="00000500000000000000" charset="0"/>
              </a:rPr>
              <a:t>ВМІЮЧИЙ СЛУХАТИ</a:t>
            </a:r>
            <a:endParaRPr lang="en-US" altLang="en-US" sz="2800" b="1">
              <a:solidFill>
                <a:srgbClr val="541D00"/>
              </a:solidFill>
              <a:latin typeface="Montserrat" panose="00000500000000000000" charset="0"/>
              <a:ea typeface="Arial" panose="020B0604020202020204"/>
              <a:cs typeface="Montserrat" panose="000005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BCC9850-9E82-4E23-8DFB-5B95EF9579F0}"/>
</file>

<file path=customXml/itemProps2.xml><?xml version="1.0" encoding="utf-8"?>
<ds:datastoreItem xmlns:ds="http://schemas.openxmlformats.org/officeDocument/2006/customXml" ds:itemID="{AC0370F8-959A-49D7-B7C1-261540610437}"/>
</file>

<file path=customXml/itemProps3.xml><?xml version="1.0" encoding="utf-8"?>
<ds:datastoreItem xmlns:ds="http://schemas.openxmlformats.org/officeDocument/2006/customXml" ds:itemID="{0F1FF63E-A022-42A6-BD4F-9AE071E76F6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WPS Presentation</Application>
  <PresentationFormat>Widescreen</PresentationFormat>
  <Paragraphs>77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Montserrat</vt:lpstr>
      <vt:lpstr>Arial</vt:lpstr>
      <vt:lpstr>Cambria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yanag</cp:lastModifiedBy>
  <cp:revision>10</cp:revision>
  <dcterms:created xsi:type="dcterms:W3CDTF">2025-05-01T12:46:00Z</dcterms:created>
  <dcterms:modified xsi:type="dcterms:W3CDTF">2025-12-05T22:22:08Z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167C10FA5DC54464B68AB98BC5D90853_13</vt:lpwstr>
  </property>
  <property fmtid="{D5CDD505-2E9C-101B-9397-08002B2CF9AE}" pid="3" name="KSOProductBuildVer">
    <vt:lpwstr>1033-12.2.0.22549</vt:lpwstr>
  </property>
  <property fmtid="{D5CDD505-2E9C-101B-9397-08002B2CF9AE}" pid="4" name="ContentTypeId">
    <vt:lpwstr>0x01010038FC03484849DD4F838791533D0789A3</vt:lpwstr>
  </property>
</Properties>
</file>