
<file path=[Content_Types].xml><?xml version="1.0" encoding="utf-8"?>
<Types xmlns="http://schemas.openxmlformats.org/package/2006/content-types">
  <Default Extension="fntdata" ContentType="application/x-fontdata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hojopDCWinnI5kFUY3Hc2E01wb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1.xml"/><Relationship Id="rId21" Type="http://schemas.openxmlformats.org/officeDocument/2006/relationships/font" Target="fonts/Montserrat-regular.fntdata"/><Relationship Id="rId3" Type="http://schemas.openxmlformats.org/officeDocument/2006/relationships/slideMaster" Target="slideMasters/slideMaster1.xml"/><Relationship Id="rId25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24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3" Type="http://schemas.openxmlformats.org/officeDocument/2006/relationships/font" Target="fonts/Montserrat-italic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font" Target="fonts/Montserrat-bold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11" Type="http://schemas.openxmlformats.org/officeDocument/2006/relationships/image" Target="../media/image28.png"/><Relationship Id="rId10" Type="http://schemas.openxmlformats.org/officeDocument/2006/relationships/image" Target="../media/image29.png"/><Relationship Id="rId12" Type="http://schemas.openxmlformats.org/officeDocument/2006/relationships/image" Target="../media/image31.png"/><Relationship Id="rId9" Type="http://schemas.openxmlformats.org/officeDocument/2006/relationships/image" Target="../media/image30.png"/><Relationship Id="rId5" Type="http://schemas.openxmlformats.org/officeDocument/2006/relationships/image" Target="../media/image11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.pngSlide1" id="86" name="Google Shape;86;p1"/>
          <p:cNvPicPr preferRelativeResize="0"/>
          <p:nvPr/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3545205" y="457200"/>
            <a:ext cx="3957955" cy="258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DAD6C8"/>
                </a:solidFill>
                <a:latin typeface="Montserrat"/>
                <a:ea typeface="Montserrat"/>
                <a:cs typeface="Montserrat"/>
                <a:sym typeface="Montserrat"/>
              </a:rPr>
              <a:t>Острів Забутої Реклами</a:t>
            </a:r>
            <a:endParaRPr b="1" i="0" sz="5400" u="none" cap="none" strike="noStrike">
              <a:solidFill>
                <a:srgbClr val="DAD6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61 урок" id="162" name="Google Shape;16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66295" cy="690054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"/>
          <p:cNvSpPr txBox="1"/>
          <p:nvPr/>
        </p:nvSpPr>
        <p:spPr>
          <a:xfrm>
            <a:off x="1697355" y="460375"/>
            <a:ext cx="397383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Я веселун і жартівник, майстер смішних історій!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508154200" id="169" name="Google Shape;16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02160" cy="68662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9.pngSlide9" id="170" name="Google Shape;170;p11"/>
          <p:cNvPicPr preferRelativeResize="0"/>
          <p:nvPr/>
        </p:nvPicPr>
        <p:blipFill rotWithShape="1">
          <a:blip r:embed="rId4">
            <a:alphaModFix/>
          </a:blip>
          <a:srcRect b="0" l="60" r="59" t="0"/>
          <a:stretch/>
        </p:blipFill>
        <p:spPr>
          <a:xfrm>
            <a:off x="1270" y="0"/>
            <a:ext cx="12203430" cy="686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/>
        </p:nvSpPr>
        <p:spPr>
          <a:xfrm>
            <a:off x="4754880" y="545465"/>
            <a:ext cx="4758055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Розкажи про свої таланти та захоплення так, щоб зацікавити інших!</a:t>
            </a:r>
            <a:endParaRPr b="1" i="0" sz="3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0.pngSlide10" id="177" name="Google Shape;177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/>
          <p:cNvSpPr txBox="1"/>
          <p:nvPr/>
        </p:nvSpPr>
        <p:spPr>
          <a:xfrm>
            <a:off x="2388235" y="492125"/>
            <a:ext cx="7230110" cy="201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Придумай і презентуй саму смішну та оригінальну рекламу.</a:t>
            </a:r>
            <a:endParaRPr b="1" i="0" sz="36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 rot="-240000">
            <a:off x="838200" y="3940810"/>
            <a:ext cx="397383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5F00"/>
                </a:solidFill>
                <a:latin typeface="Montserrat"/>
                <a:ea typeface="Montserrat"/>
                <a:cs typeface="Montserrat"/>
                <a:sym typeface="Montserrat"/>
              </a:rPr>
              <a:t>СІК</a:t>
            </a:r>
            <a:endParaRPr b="1" i="0" sz="3200" u="none" cap="none" strike="noStrike">
              <a:solidFill>
                <a:srgbClr val="F75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2"/>
          <p:cNvSpPr txBox="1"/>
          <p:nvPr/>
        </p:nvSpPr>
        <p:spPr>
          <a:xfrm rot="240000">
            <a:off x="6259830" y="4184650"/>
            <a:ext cx="397383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ІГРИ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1.pngSlide11" id="186" name="Google Shape;186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0" r="0" t="3"/>
          <a:stretch/>
        </p:blipFill>
        <p:spPr>
          <a:xfrm>
            <a:off x="-635" y="0"/>
            <a:ext cx="12192635" cy="68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3"/>
          <p:cNvSpPr txBox="1"/>
          <p:nvPr/>
        </p:nvSpPr>
        <p:spPr>
          <a:xfrm rot="-360000">
            <a:off x="2327275" y="3611880"/>
            <a:ext cx="134366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З’їж мене!</a:t>
            </a:r>
            <a:endParaRPr b="1" i="0" sz="1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13"/>
          <p:cNvSpPr txBox="1"/>
          <p:nvPr/>
        </p:nvSpPr>
        <p:spPr>
          <a:xfrm>
            <a:off x="3255645" y="449580"/>
            <a:ext cx="2729865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Що сподобалось?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13"/>
          <p:cNvSpPr txBox="1"/>
          <p:nvPr/>
        </p:nvSpPr>
        <p:spPr>
          <a:xfrm rot="420000">
            <a:off x="6063615" y="1177925"/>
            <a:ext cx="1949450" cy="1397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З’їж мене!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 rot="300000">
            <a:off x="8108950" y="5117465"/>
            <a:ext cx="264795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СІК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4612005" y="4078605"/>
            <a:ext cx="2647950" cy="1383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Що викликало труднощі?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3"/>
          <p:cNvSpPr txBox="1"/>
          <p:nvPr/>
        </p:nvSpPr>
        <p:spPr>
          <a:xfrm rot="-360000">
            <a:off x="1063625" y="4801235"/>
            <a:ext cx="151257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Соковитий виноград</a:t>
            </a:r>
            <a:endParaRPr b="1" i="0" sz="16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508154437" id="198" name="Google Shape;198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3.pngSlide3" id="199" name="Google Shape;199;p14"/>
          <p:cNvPicPr preferRelativeResize="0"/>
          <p:nvPr/>
        </p:nvPicPr>
        <p:blipFill rotWithShape="1">
          <a:blip r:embed="rId4">
            <a:alphaModFix/>
          </a:blip>
          <a:srcRect b="0" l="13681" r="13681" t="0"/>
          <a:stretch/>
        </p:blipFill>
        <p:spPr>
          <a:xfrm rot="-300000">
            <a:off x="2835275" y="717550"/>
            <a:ext cx="200596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4.pngSlide4" id="200" name="Google Shape;200;p14"/>
          <p:cNvPicPr preferRelativeResize="0"/>
          <p:nvPr/>
        </p:nvPicPr>
        <p:blipFill rotWithShape="1">
          <a:blip r:embed="rId5">
            <a:alphaModFix/>
          </a:blip>
          <a:srcRect b="0" l="14053" r="14052" t="0"/>
          <a:stretch/>
        </p:blipFill>
        <p:spPr>
          <a:xfrm rot="360000">
            <a:off x="6523990" y="716280"/>
            <a:ext cx="1946275" cy="1522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5.pngSlide5" id="201" name="Google Shape;201;p14"/>
          <p:cNvPicPr preferRelativeResize="0"/>
          <p:nvPr/>
        </p:nvPicPr>
        <p:blipFill rotWithShape="1">
          <a:blip r:embed="rId6">
            <a:alphaModFix/>
          </a:blip>
          <a:srcRect b="0" l="15037" r="15037" t="0"/>
          <a:stretch/>
        </p:blipFill>
        <p:spPr>
          <a:xfrm rot="-480000">
            <a:off x="1807210" y="3978910"/>
            <a:ext cx="1905635" cy="15328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6.pngSlide6" id="202" name="Google Shape;202;p14"/>
          <p:cNvPicPr preferRelativeResize="0"/>
          <p:nvPr/>
        </p:nvPicPr>
        <p:blipFill rotWithShape="1">
          <a:blip r:embed="rId7">
            <a:alphaModFix/>
          </a:blip>
          <a:srcRect b="0" l="15711" r="15710" t="0"/>
          <a:stretch/>
        </p:blipFill>
        <p:spPr>
          <a:xfrm>
            <a:off x="4960620" y="4116705"/>
            <a:ext cx="1890395" cy="15500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11.pngSlide11" id="203" name="Google Shape;203;p14"/>
          <p:cNvPicPr preferRelativeResize="0"/>
          <p:nvPr/>
        </p:nvPicPr>
        <p:blipFill rotWithShape="1">
          <a:blip r:embed="rId8">
            <a:alphaModFix/>
          </a:blip>
          <a:srcRect b="0" l="14280" r="14279" t="0"/>
          <a:stretch/>
        </p:blipFill>
        <p:spPr>
          <a:xfrm rot="600000">
            <a:off x="8230870" y="3914775"/>
            <a:ext cx="1881505" cy="1480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9" name="Google Shape;20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.pngSlide1" id="210" name="Google Shape;210;p15"/>
          <p:cNvPicPr preferRelativeResize="0"/>
          <p:nvPr/>
        </p:nvPicPr>
        <p:blipFill rotWithShape="1">
          <a:blip r:embed="rId3">
            <a:alphaModFix/>
          </a:blip>
          <a:srcRect b="186" l="0" r="0" t="185"/>
          <a:stretch/>
        </p:blipFill>
        <p:spPr>
          <a:xfrm>
            <a:off x="0" y="0"/>
            <a:ext cx="12303760" cy="6895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211" name="Google Shape;21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2" name="Google Shape;212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3" name="Google Shape;213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4" name="Google Shape;214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5" name="Google Shape;215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6" name="Google Shape;216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7" name="Google Shape;217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8" name="Google Shape;218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9" name="Google Shape;219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20" name="Google Shape;220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21" name="Google Shape;221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22" name="Google Shape;222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23" name="Google Shape;223;p15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5"/>
          <p:cNvGrpSpPr/>
          <p:nvPr/>
        </p:nvGrpSpPr>
        <p:grpSpPr>
          <a:xfrm>
            <a:off x="71277" y="3260400"/>
            <a:ext cx="1952947" cy="1938670"/>
            <a:chOff x="10589" y="-400"/>
            <a:chExt cx="3076" cy="3053"/>
          </a:xfrm>
        </p:grpSpPr>
        <p:grpSp>
          <p:nvGrpSpPr>
            <p:cNvPr id="225" name="Google Shape;225;p15"/>
            <p:cNvGrpSpPr/>
            <p:nvPr/>
          </p:nvGrpSpPr>
          <p:grpSpPr>
            <a:xfrm>
              <a:off x="10589" y="-400"/>
              <a:ext cx="3076" cy="3053"/>
              <a:chOff x="9462" y="1455"/>
              <a:chExt cx="3076" cy="3053"/>
            </a:xfrm>
          </p:grpSpPr>
          <p:pic>
            <p:nvPicPr>
              <p:cNvPr descr="11zon_cropped (14)" id="226" name="Google Shape;226;p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7" name="Google Shape;227;p15"/>
              <p:cNvSpPr/>
              <p:nvPr/>
            </p:nvSpPr>
            <p:spPr>
              <a:xfrm rot="-6180000">
                <a:off x="9730" y="1697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Розбираюсь у почуттях.</a:t>
                </a:r>
              </a:p>
            </p:txBody>
          </p:sp>
        </p:grpSp>
        <p:sp>
          <p:nvSpPr>
            <p:cNvPr id="228" name="Google Shape;228;p15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5"/>
          <p:cNvGrpSpPr/>
          <p:nvPr/>
        </p:nvGrpSpPr>
        <p:grpSpPr>
          <a:xfrm>
            <a:off x="106400" y="-25397"/>
            <a:ext cx="1918036" cy="1835927"/>
            <a:chOff x="11062" y="6335"/>
            <a:chExt cx="3021" cy="2891"/>
          </a:xfrm>
        </p:grpSpPr>
        <p:grpSp>
          <p:nvGrpSpPr>
            <p:cNvPr id="230" name="Google Shape;230;p15"/>
            <p:cNvGrpSpPr/>
            <p:nvPr/>
          </p:nvGrpSpPr>
          <p:grpSpPr>
            <a:xfrm>
              <a:off x="11062" y="6335"/>
              <a:ext cx="3021" cy="2891"/>
              <a:chOff x="14450" y="582"/>
              <a:chExt cx="3124" cy="3000"/>
            </a:xfrm>
          </p:grpSpPr>
          <p:pic>
            <p:nvPicPr>
              <p:cNvPr descr="11zon_cropped (22)" id="231" name="Google Shape;231;p1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2" name="Google Shape;232;p15"/>
              <p:cNvSpPr/>
              <p:nvPr/>
            </p:nvSpPr>
            <p:spPr>
              <a:xfrm rot="-6780000">
                <a:off x="14903" y="856"/>
                <a:ext cx="2218" cy="2452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Вмію знайомитись.</a:t>
                </a:r>
              </a:p>
            </p:txBody>
          </p:sp>
        </p:grpSp>
        <p:sp>
          <p:nvSpPr>
            <p:cNvPr id="233" name="Google Shape;233;p15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5"/>
          <p:cNvGrpSpPr/>
          <p:nvPr/>
        </p:nvGrpSpPr>
        <p:grpSpPr>
          <a:xfrm>
            <a:off x="70613" y="1489898"/>
            <a:ext cx="1991196" cy="1964013"/>
            <a:chOff x="10259" y="6603"/>
            <a:chExt cx="3135" cy="3093"/>
          </a:xfrm>
        </p:grpSpPr>
        <p:grpSp>
          <p:nvGrpSpPr>
            <p:cNvPr id="235" name="Google Shape;235;p15"/>
            <p:cNvGrpSpPr/>
            <p:nvPr/>
          </p:nvGrpSpPr>
          <p:grpSpPr>
            <a:xfrm>
              <a:off x="10259" y="6603"/>
              <a:ext cx="3135" cy="3093"/>
              <a:chOff x="14336" y="3467"/>
              <a:chExt cx="3219" cy="3176"/>
            </a:xfrm>
          </p:grpSpPr>
          <p:pic>
            <p:nvPicPr>
              <p:cNvPr descr="11zon_cropped (18)" id="236" name="Google Shape;236;p1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7" name="Google Shape;237;p15"/>
              <p:cNvSpPr/>
              <p:nvPr/>
            </p:nvSpPr>
            <p:spPr>
              <a:xfrm rot="-6240000">
                <a:off x="14641" y="3721"/>
                <a:ext cx="2608" cy="2667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Легко перевтілююся.</a:t>
                </a:r>
              </a:p>
            </p:txBody>
          </p:sp>
        </p:grpSp>
        <p:sp>
          <p:nvSpPr>
            <p:cNvPr id="238" name="Google Shape;238;p15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5"/>
          <p:cNvGrpSpPr/>
          <p:nvPr/>
        </p:nvGrpSpPr>
        <p:grpSpPr>
          <a:xfrm>
            <a:off x="-36730" y="4846096"/>
            <a:ext cx="2219760" cy="2212787"/>
            <a:chOff x="10916" y="6715"/>
            <a:chExt cx="3496" cy="3485"/>
          </a:xfrm>
        </p:grpSpPr>
        <p:grpSp>
          <p:nvGrpSpPr>
            <p:cNvPr id="240" name="Google Shape;240;p15"/>
            <p:cNvGrpSpPr/>
            <p:nvPr/>
          </p:nvGrpSpPr>
          <p:grpSpPr>
            <a:xfrm>
              <a:off x="10916" y="6715"/>
              <a:ext cx="3496" cy="3485"/>
              <a:chOff x="9270" y="1171"/>
              <a:chExt cx="3496" cy="3485"/>
            </a:xfrm>
          </p:grpSpPr>
          <p:pic>
            <p:nvPicPr>
              <p:cNvPr descr="11zon_cropped (23)" id="241" name="Google Shape;241;p1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2" name="Google Shape;242;p15"/>
              <p:cNvSpPr/>
              <p:nvPr/>
            </p:nvSpPr>
            <p:spPr>
              <a:xfrm rot="-7200000">
                <a:off x="9748" y="1628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Поважаю кордони.</a:t>
                </a:r>
              </a:p>
            </p:txBody>
          </p:sp>
        </p:grpSp>
        <p:sp>
          <p:nvSpPr>
            <p:cNvPr id="243" name="Google Shape;243;p15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15"/>
          <p:cNvGrpSpPr/>
          <p:nvPr/>
        </p:nvGrpSpPr>
        <p:grpSpPr>
          <a:xfrm>
            <a:off x="2017916" y="-243089"/>
            <a:ext cx="2148541" cy="2081456"/>
            <a:chOff x="11224" y="366"/>
            <a:chExt cx="3384" cy="3278"/>
          </a:xfrm>
        </p:grpSpPr>
        <p:grpSp>
          <p:nvGrpSpPr>
            <p:cNvPr id="245" name="Google Shape;245;p15"/>
            <p:cNvGrpSpPr/>
            <p:nvPr/>
          </p:nvGrpSpPr>
          <p:grpSpPr>
            <a:xfrm>
              <a:off x="11224" y="366"/>
              <a:ext cx="3384" cy="3278"/>
              <a:chOff x="10110" y="3121"/>
              <a:chExt cx="3279" cy="3220"/>
            </a:xfrm>
          </p:grpSpPr>
          <p:pic>
            <p:nvPicPr>
              <p:cNvPr descr="11zon_cropped (20)" id="246" name="Google Shape;246;p1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7" name="Google Shape;247;p15"/>
              <p:cNvSpPr/>
              <p:nvPr/>
            </p:nvSpPr>
            <p:spPr>
              <a:xfrm rot="-6780000">
                <a:off x="10538" y="3464"/>
                <a:ext cx="2422" cy="2534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Можу все пояснити.</a:t>
                </a:r>
              </a:p>
            </p:txBody>
          </p:sp>
        </p:grpSp>
        <p:sp>
          <p:nvSpPr>
            <p:cNvPr id="248" name="Google Shape;248;p15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5"/>
          <p:cNvGrpSpPr/>
          <p:nvPr/>
        </p:nvGrpSpPr>
        <p:grpSpPr>
          <a:xfrm>
            <a:off x="2012053" y="1373089"/>
            <a:ext cx="2279459" cy="2264119"/>
            <a:chOff x="9916" y="6384"/>
            <a:chExt cx="3590" cy="3566"/>
          </a:xfrm>
        </p:grpSpPr>
        <p:sp>
          <p:nvSpPr>
            <p:cNvPr id="250" name="Google Shape;250;p15"/>
            <p:cNvSpPr/>
            <p:nvPr/>
          </p:nvSpPr>
          <p:spPr>
            <a:xfrm rot="-7200000">
              <a:off x="10418" y="6841"/>
              <a:ext cx="2586" cy="265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Arial"/>
                </a:rPr>
                <a:t>Знаток реклами.</a:t>
              </a:r>
            </a:p>
          </p:txBody>
        </p:sp>
        <p:grpSp>
          <p:nvGrpSpPr>
            <p:cNvPr id="251" name="Google Shape;251;p1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descr="11zon_cropped (16)" id="252" name="Google Shape;252;p1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3" name="Google Shape;253;p15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cap="flat" cmpd="sng" w="57150">
                <a:solidFill>
                  <a:srgbClr val="41DF4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4" name="Google Shape;254;p15"/>
          <p:cNvGrpSpPr/>
          <p:nvPr/>
        </p:nvGrpSpPr>
        <p:grpSpPr>
          <a:xfrm>
            <a:off x="5892224" y="838119"/>
            <a:ext cx="3968093" cy="3973874"/>
            <a:chOff x="9807" y="6212"/>
            <a:chExt cx="3682" cy="3671"/>
          </a:xfrm>
        </p:grpSpPr>
        <p:sp>
          <p:nvSpPr>
            <p:cNvPr id="255" name="Google Shape;255;p15"/>
            <p:cNvSpPr/>
            <p:nvPr/>
          </p:nvSpPr>
          <p:spPr>
            <a:xfrm rot="-7680000">
              <a:off x="10355" y="6721"/>
              <a:ext cx="2586" cy="265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1" i="0">
                  <a:ln>
                    <a:noFill/>
                  </a:ln>
                  <a:solidFill>
                    <a:schemeClr val="dk1"/>
                  </a:solidFill>
                  <a:latin typeface="Arial"/>
                </a:rPr>
                <a:t>Знаток реклами.</a:t>
              </a:r>
            </a:p>
          </p:txBody>
        </p:sp>
        <p:grpSp>
          <p:nvGrpSpPr>
            <p:cNvPr id="256" name="Google Shape;256;p1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descr="11zon_cropped (16)" id="257" name="Google Shape;257;p15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8" name="Google Shape;258;p15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cap="flat" cmpd="sng" w="57150">
                <a:solidFill>
                  <a:srgbClr val="41DF4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descr="Rechik" id="259" name="Google Shape;259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7198995" y="2440940"/>
            <a:ext cx="6926580" cy="461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4.pngSlide14" id="265" name="Google Shape;26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6"/>
          <p:cNvSpPr txBox="1"/>
          <p:nvPr/>
        </p:nvSpPr>
        <p:spPr>
          <a:xfrm>
            <a:off x="2948305" y="365125"/>
            <a:ext cx="597598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Куди вирушимо далі?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16"/>
          <p:cNvSpPr txBox="1"/>
          <p:nvPr/>
        </p:nvSpPr>
        <p:spPr>
          <a:xfrm>
            <a:off x="3648075" y="3220720"/>
            <a:ext cx="458724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Наступний острів чекає на нас! Готуйся до нових пригод!</a:t>
            </a:r>
            <a:endParaRPr b="1" i="0" sz="16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2.pngSlide2" id="93" name="Google Shape;9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7" l="0" r="0" t="8"/>
          <a:stretch/>
        </p:blipFill>
        <p:spPr>
          <a:xfrm>
            <a:off x="0" y="0"/>
            <a:ext cx="12193905" cy="686181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1245870" y="1032510"/>
            <a:ext cx="312547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Що трапилося на острові?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5608955" y="3374390"/>
            <a:ext cx="25875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Мешканці</a:t>
            </a:r>
            <a:r>
              <a:rPr b="1" i="0" lang="en-US" sz="2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 острова забули, як розповідати про свої товари та таланти</a:t>
            </a:r>
            <a:endParaRPr b="1" i="0" sz="2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508153431" id="101" name="Google Shape;101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3.pngSlide3" id="102" name="Google Shape;102;p3"/>
          <p:cNvPicPr preferRelativeResize="0"/>
          <p:nvPr/>
        </p:nvPicPr>
        <p:blipFill rotWithShape="1">
          <a:blip r:embed="rId4">
            <a:alphaModFix/>
          </a:blip>
          <a:srcRect b="0" l="12" r="13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4253230" y="542290"/>
            <a:ext cx="4553585" cy="2769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DC229"/>
                </a:solidFill>
                <a:latin typeface="Montserrat"/>
                <a:ea typeface="Montserrat"/>
                <a:cs typeface="Montserrat"/>
                <a:sym typeface="Montserrat"/>
              </a:rPr>
              <a:t>Завжди обіцяю більше, ніж можу дати, але ти мене все одно слухаєш. Хто ж я?</a:t>
            </a:r>
            <a:endParaRPr b="1" i="0" sz="3600" u="none" cap="none" strike="noStrike">
              <a:solidFill>
                <a:srgbClr val="FDC2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4253230" y="1238885"/>
            <a:ext cx="4553585" cy="230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FDC229"/>
                </a:solidFill>
                <a:latin typeface="Montserrat"/>
                <a:ea typeface="Montserrat"/>
                <a:cs typeface="Montserrat"/>
                <a:sym typeface="Montserrat"/>
              </a:rPr>
              <a:t>Реклама</a:t>
            </a:r>
            <a:endParaRPr b="1" i="0" sz="7200" u="none" cap="none" strike="noStrike">
              <a:solidFill>
                <a:srgbClr val="FDC22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7200" u="none" cap="none" strike="noStrike">
              <a:solidFill>
                <a:srgbClr val="FDC22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127760" y="1125855"/>
            <a:ext cx="3125470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Спробуйте відгадати!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4.pngSlide4" id="111" name="Google Shape;111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2103755" y="449580"/>
            <a:ext cx="6244590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Реклама — це спосіб розповісти щось, щоб інші зацікавилися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8348345" y="6139180"/>
            <a:ext cx="312547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вулична</a:t>
            </a:r>
            <a:endParaRPr b="1" i="0" sz="2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5954395" y="6139180"/>
            <a:ext cx="312547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друкована</a:t>
            </a:r>
            <a:endParaRPr b="1" i="0" sz="2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3472180" y="6139180"/>
            <a:ext cx="3125470" cy="398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телевізійна</a:t>
            </a:r>
            <a:endParaRPr b="1" i="0" sz="2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5.pngSlide5" id="121" name="Google Shape;121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1170305" y="598170"/>
            <a:ext cx="264795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емоції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880735" y="598170"/>
            <a:ext cx="6244590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переконання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4194175" y="3951605"/>
            <a:ext cx="3007360" cy="5375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Спорт - це весело та корисно! Займаючись спортом, ти стаєш сильнішим, здоровішим і знаходиш нових друзів!</a:t>
            </a:r>
            <a:endParaRPr b="1" i="0" sz="1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1550035" y="4587240"/>
            <a:ext cx="2871470" cy="181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Рекламники використовують різні методи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3869690" y="598170"/>
            <a:ext cx="365696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информация</a:t>
            </a:r>
            <a:endParaRPr b="1" i="0" sz="28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6 урок" id="132" name="Google Shape;13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3434715" y="608330"/>
            <a:ext cx="4939665" cy="2275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Яка реклама приваблює дітей та чому.</a:t>
            </a:r>
            <a:endParaRPr b="1" i="0" sz="4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508153850" id="139" name="Google Shape;139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6.pngSlide6" id="140" name="Google Shape;140;p7"/>
          <p:cNvPicPr preferRelativeResize="0"/>
          <p:nvPr/>
        </p:nvPicPr>
        <p:blipFill rotWithShape="1">
          <a:blip r:embed="rId4">
            <a:alphaModFix/>
          </a:blip>
          <a:srcRect b="0" l="12" r="13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2250440" y="365125"/>
            <a:ext cx="6489065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На кого спрямована реклама дитячих товарів</a:t>
            </a:r>
            <a:endParaRPr b="1" i="0" sz="40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7.pngSlide7" id="147" name="Google Shape;147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5911215" y="630555"/>
            <a:ext cx="397383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Навчимо жителів острова рекламувати!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8.pngSlide8" id="154" name="Google Shape;15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207240" cy="68694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/>
          <p:nvPr/>
        </p:nvSpPr>
        <p:spPr>
          <a:xfrm>
            <a:off x="4886325" y="3845560"/>
            <a:ext cx="585089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Телевізійна реклама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912495" y="779145"/>
            <a:ext cx="3973830" cy="225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5230F"/>
                </a:solidFill>
                <a:latin typeface="Montserrat"/>
                <a:ea typeface="Montserrat"/>
                <a:cs typeface="Montserrat"/>
                <a:sym typeface="Montserrat"/>
              </a:rPr>
              <a:t>Спробуйте відгадати!</a:t>
            </a:r>
            <a:endParaRPr b="1" i="0" sz="3200" u="none" cap="none" strike="noStrike">
              <a:solidFill>
                <a:srgbClr val="35230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DDB4B0C-D6B9-46C9-B193-D6EED8FCA72D}"/>
</file>

<file path=customXml/itemProps2.xml><?xml version="1.0" encoding="utf-8"?>
<ds:datastoreItem xmlns:ds="http://schemas.openxmlformats.org/officeDocument/2006/customXml" ds:itemID="{F1325B95-B5C8-463E-81D8-B62517727209}"/>
</file>

<file path=customXml/itemProps3.xml><?xml version="1.0" encoding="utf-8"?>
<ds:datastoreItem xmlns:ds="http://schemas.openxmlformats.org/officeDocument/2006/customXml" ds:itemID="{72F56D38-E429-4EB8-A285-2C8F944BABBE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2025-05-08T13:02:00Z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3269041A5D4E4C88A70AC9984FA3642A_13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