
<file path=[Content_Types].xml><?xml version="1.0" encoding="utf-8"?>
<Types xmlns="http://schemas.openxmlformats.org/package/2006/content-types">
  <Default Extension="fntdata" ContentType="application/x-fontdata"/>
  <Default Extension="odttf" ContentType="application/vnd.openxmlformats-officedocument.obfuscatedFont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embeddedFontLst>
    <p:embeddedFont>
      <p:font typeface="Montserrat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4" roundtripDataSignature="AMtx7mgeuISZxOI0WKeT1e6uZEuuwdWV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8" Type="http://schemas.openxmlformats.org/officeDocument/2006/relationships/slide" Target="slides/slide4.xml"/><Relationship Id="rId26" Type="http://schemas.openxmlformats.org/officeDocument/2006/relationships/customXml" Target="../customXml/item2.xml"/><Relationship Id="rId21" Type="http://schemas.openxmlformats.org/officeDocument/2006/relationships/font" Target="fonts/Montserrat-bold.fntdata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7" Type="http://schemas.openxmlformats.org/officeDocument/2006/relationships/slide" Target="slides/slide3.xml"/><Relationship Id="rId25" Type="http://schemas.openxmlformats.org/officeDocument/2006/relationships/customXml" Target="../customXml/item1.xml"/><Relationship Id="rId20" Type="http://schemas.openxmlformats.org/officeDocument/2006/relationships/font" Target="fonts/Montserrat-regular.fntdata"/><Relationship Id="rId2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customschemas.google.com/relationships/presentationmetadata" Target="metadata"/><Relationship Id="rId1" Type="http://schemas.openxmlformats.org/officeDocument/2006/relationships/theme" Target="theme/theme1.xml"/><Relationship Id="rId6" Type="http://schemas.openxmlformats.org/officeDocument/2006/relationships/slide" Target="slides/slide2.xml"/><Relationship Id="rId23" Type="http://schemas.openxmlformats.org/officeDocument/2006/relationships/font" Target="fonts/Montserrat-boldItalic.fntdata"/><Relationship Id="rId15" Type="http://schemas.openxmlformats.org/officeDocument/2006/relationships/slide" Target="slides/slide1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22" Type="http://schemas.openxmlformats.org/officeDocument/2006/relationships/font" Target="fonts/Montserrat-italic.fntdata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uk-UA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.png"/><Relationship Id="rId11" Type="http://schemas.openxmlformats.org/officeDocument/2006/relationships/image" Target="../media/image28.png"/><Relationship Id="rId10" Type="http://schemas.openxmlformats.org/officeDocument/2006/relationships/image" Target="../media/image29.png"/><Relationship Id="rId9" Type="http://schemas.openxmlformats.org/officeDocument/2006/relationships/image" Target="../media/image24.png"/><Relationship Id="rId5" Type="http://schemas.openxmlformats.org/officeDocument/2006/relationships/image" Target="../media/image15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5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Slide1.pngSlide1" id="90" name="Google Shape;90;p1"/>
          <p:cNvPicPr preferRelativeResize="0"/>
          <p:nvPr/>
        </p:nvPicPr>
        <p:blipFill rotWithShape="1">
          <a:blip r:embed="rId3">
            <a:alphaModFix/>
          </a:blip>
          <a:srcRect b="0" l="12" r="13" t="0"/>
          <a:stretch/>
        </p:blipFill>
        <p:spPr>
          <a:xfrm>
            <a:off x="3175" y="0"/>
            <a:ext cx="12188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3705860" y="296545"/>
            <a:ext cx="4117975" cy="1753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116176"/>
                </a:solidFill>
                <a:latin typeface="Montserrat"/>
                <a:ea typeface="Montserrat"/>
                <a:cs typeface="Montserrat"/>
                <a:sym typeface="Montserrat"/>
              </a:rPr>
              <a:t>Острів </a:t>
            </a:r>
            <a:br>
              <a:rPr b="1" i="0" lang="uk-UA" sz="3600" u="none" cap="none" strike="noStrike">
                <a:solidFill>
                  <a:srgbClr val="11617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3600" u="none" cap="none" strike="noStrike">
                <a:solidFill>
                  <a:srgbClr val="116176"/>
                </a:solidFill>
                <a:latin typeface="Montserrat"/>
                <a:ea typeface="Montserrat"/>
                <a:cs typeface="Montserrat"/>
                <a:sym typeface="Montserrat"/>
              </a:rPr>
              <a:t>Суперечок</a:t>
            </a:r>
            <a:endParaRPr b="1" i="0" sz="3600" u="none" cap="none" strike="noStrike">
              <a:solidFill>
                <a:srgbClr val="11617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116176"/>
                </a:solidFill>
                <a:latin typeface="Montserrat"/>
                <a:ea typeface="Montserrat"/>
                <a:cs typeface="Montserrat"/>
                <a:sym typeface="Montserrat"/>
              </a:rPr>
              <a:t>Непорозумінь</a:t>
            </a:r>
            <a:endParaRPr b="1" i="0" sz="3600" u="none" cap="none" strike="noStrike">
              <a:solidFill>
                <a:srgbClr val="11617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2" name="Google Shape;92;p1"/>
          <p:cNvCxnSpPr/>
          <p:nvPr/>
        </p:nvCxnSpPr>
        <p:spPr>
          <a:xfrm>
            <a:off x="4201795" y="1007745"/>
            <a:ext cx="3201670" cy="302895"/>
          </a:xfrm>
          <a:prstGeom prst="straightConnector1">
            <a:avLst/>
          </a:prstGeom>
          <a:noFill/>
          <a:ln cap="rnd" cmpd="sng" w="317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3" name="Google Shape;93;p1"/>
          <p:cNvSpPr txBox="1"/>
          <p:nvPr/>
        </p:nvSpPr>
        <p:spPr>
          <a:xfrm>
            <a:off x="7538085" y="3361690"/>
            <a:ext cx="4117975" cy="829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Острів </a:t>
            </a:r>
            <a:br>
              <a:rPr b="1" i="0" lang="uk-UA" sz="24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24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Веселощів</a:t>
            </a:r>
            <a:endParaRPr b="1" i="0" sz="24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1"/>
          <p:cNvSpPr txBox="1"/>
          <p:nvPr/>
        </p:nvSpPr>
        <p:spPr>
          <a:xfrm rot="240000">
            <a:off x="7630795" y="4511675"/>
            <a:ext cx="4117975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0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Острів </a:t>
            </a:r>
            <a:br>
              <a:rPr b="1" i="0" lang="uk-UA" sz="20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20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Непорозумінь</a:t>
            </a:r>
            <a:endParaRPr b="1" i="0" sz="20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5" name="Google Shape;95;p1"/>
          <p:cNvCxnSpPr/>
          <p:nvPr/>
        </p:nvCxnSpPr>
        <p:spPr>
          <a:xfrm>
            <a:off x="8702040" y="3483610"/>
            <a:ext cx="1784350" cy="574675"/>
          </a:xfrm>
          <a:prstGeom prst="straightConnector1">
            <a:avLst/>
          </a:prstGeom>
          <a:noFill/>
          <a:ln cap="rnd" cmpd="sng" w="317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6" name="Google Shape;96;p1"/>
          <p:cNvCxnSpPr/>
          <p:nvPr/>
        </p:nvCxnSpPr>
        <p:spPr>
          <a:xfrm>
            <a:off x="8684895" y="4823460"/>
            <a:ext cx="369570" cy="243840"/>
          </a:xfrm>
          <a:prstGeom prst="straightConnector1">
            <a:avLst/>
          </a:prstGeom>
          <a:noFill/>
          <a:ln cap="rnd" cmpd="sng" w="317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7" name="Google Shape;97;p1"/>
          <p:cNvSpPr txBox="1"/>
          <p:nvPr/>
        </p:nvSpPr>
        <p:spPr>
          <a:xfrm rot="360000">
            <a:off x="5280660" y="4426585"/>
            <a:ext cx="4117975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Так</a:t>
            </a:r>
            <a:endParaRPr b="1" i="0" sz="24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1"/>
          <p:cNvSpPr txBox="1"/>
          <p:nvPr/>
        </p:nvSpPr>
        <p:spPr>
          <a:xfrm rot="-600000">
            <a:off x="5576570" y="5189220"/>
            <a:ext cx="4117975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4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Ні</a:t>
            </a:r>
            <a:endParaRPr b="1" i="0" sz="24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Slide10.pngSlide10" id="176" name="Google Shape;176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6054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0"/>
          <p:cNvSpPr txBox="1"/>
          <p:nvPr/>
        </p:nvSpPr>
        <p:spPr>
          <a:xfrm>
            <a:off x="3989070" y="492125"/>
            <a:ext cx="3735705" cy="15068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Ти молодець!</a:t>
            </a:r>
            <a:endParaRPr b="1" i="0" sz="36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8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Ти умієш слухати та пояснювати!</a:t>
            </a:r>
            <a:endParaRPr b="1" i="0" sz="28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Slide11.pngSlide11" id="183" name="Google Shape;183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3" r="2" t="0"/>
          <a:stretch/>
        </p:blipFill>
        <p:spPr>
          <a:xfrm>
            <a:off x="0" y="0"/>
            <a:ext cx="12191365" cy="685990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1"/>
          <p:cNvSpPr/>
          <p:nvPr/>
        </p:nvSpPr>
        <p:spPr>
          <a:xfrm>
            <a:off x="3267075" y="705485"/>
            <a:ext cx="5658485" cy="64516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633B06"/>
                </a:solidFill>
                <a:latin typeface="Montserrat"/>
              </a:rPr>
              <a:t>ЙОГА-СМІХ</a:t>
            </a:r>
          </a:p>
        </p:txBody>
      </p:sp>
      <p:sp>
        <p:nvSpPr>
          <p:cNvPr id="185" name="Google Shape;185;p11"/>
          <p:cNvSpPr txBox="1"/>
          <p:nvPr/>
        </p:nvSpPr>
        <p:spPr>
          <a:xfrm>
            <a:off x="4228465" y="1691005"/>
            <a:ext cx="3735705" cy="953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8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Спробуй не засміятись!</a:t>
            </a:r>
            <a:endParaRPr b="1" i="0" sz="28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Slide12.pngSlide12" id="191" name="Google Shape;191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12" r="13" t="0"/>
          <a:stretch/>
        </p:blipFill>
        <p:spPr>
          <a:xfrm>
            <a:off x="0" y="0"/>
            <a:ext cx="12188825" cy="685863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2"/>
          <p:cNvSpPr txBox="1"/>
          <p:nvPr/>
        </p:nvSpPr>
        <p:spPr>
          <a:xfrm>
            <a:off x="1903095" y="452120"/>
            <a:ext cx="3322955" cy="1568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2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Пояснювати свої думки – це чудово!</a:t>
            </a:r>
            <a:endParaRPr b="1" i="0" sz="32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p12"/>
          <p:cNvSpPr txBox="1"/>
          <p:nvPr/>
        </p:nvSpPr>
        <p:spPr>
          <a:xfrm>
            <a:off x="5800725" y="365125"/>
            <a:ext cx="3735705" cy="1753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Чого ми сьогодні навчилися?</a:t>
            </a:r>
            <a:endParaRPr b="1" i="0" sz="36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Slide13" id="199" name="Google Shape;199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312650" cy="6926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Slide1.pngSlide1" id="205" name="Google Shape;205;p14"/>
          <p:cNvPicPr preferRelativeResize="0"/>
          <p:nvPr/>
        </p:nvPicPr>
        <p:blipFill rotWithShape="1">
          <a:blip r:embed="rId3">
            <a:alphaModFix/>
          </a:blip>
          <a:srcRect b="183" l="0" r="0" t="184"/>
          <a:stretch/>
        </p:blipFill>
        <p:spPr>
          <a:xfrm>
            <a:off x="0" y="-26670"/>
            <a:ext cx="12284075" cy="68846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vertical_blur" id="206" name="Google Shape;20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2050" y="0"/>
            <a:ext cx="960120" cy="8928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07" name="Google Shape;207;p14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525907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08" name="Google Shape;208;p14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3502025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09" name="Google Shape;209;p14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8890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10" name="Google Shape;210;p14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182499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11" name="Google Shape;211;p14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525907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12" name="Google Shape;212;p14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357505" y="354203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13" name="Google Shape;213;p14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7874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14" name="Google Shape;214;p14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182499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15" name="Google Shape;215;p14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2418080" y="354203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16" name="Google Shape;216;p14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7874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17" name="Google Shape;217;p14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1824990"/>
            <a:ext cx="1397635" cy="1397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zon_cropped (30)" id="218" name="Google Shape;218;p14"/>
          <p:cNvPicPr preferRelativeResize="0"/>
          <p:nvPr/>
        </p:nvPicPr>
        <p:blipFill rotWithShape="1">
          <a:blip r:embed="rId5">
            <a:alphaModFix amt="60000"/>
          </a:blip>
          <a:srcRect b="0" l="0" r="0" t="0"/>
          <a:stretch/>
        </p:blipFill>
        <p:spPr>
          <a:xfrm>
            <a:off x="4478655" y="5259070"/>
            <a:ext cx="1397635" cy="1397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" name="Google Shape;219;p14"/>
          <p:cNvGrpSpPr/>
          <p:nvPr/>
        </p:nvGrpSpPr>
        <p:grpSpPr>
          <a:xfrm>
            <a:off x="71277" y="3260400"/>
            <a:ext cx="1952947" cy="1938670"/>
            <a:chOff x="10589" y="-400"/>
            <a:chExt cx="3076" cy="3053"/>
          </a:xfrm>
        </p:grpSpPr>
        <p:grpSp>
          <p:nvGrpSpPr>
            <p:cNvPr id="220" name="Google Shape;220;p14"/>
            <p:cNvGrpSpPr/>
            <p:nvPr/>
          </p:nvGrpSpPr>
          <p:grpSpPr>
            <a:xfrm>
              <a:off x="10589" y="-400"/>
              <a:ext cx="3076" cy="3053"/>
              <a:chOff x="9462" y="1455"/>
              <a:chExt cx="3076" cy="3053"/>
            </a:xfrm>
          </p:grpSpPr>
          <p:pic>
            <p:nvPicPr>
              <p:cNvPr descr="11zon_cropped (14)" id="221" name="Google Shape;221;p14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9895" y="1851"/>
                <a:ext cx="2211" cy="221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2" name="Google Shape;222;p14"/>
              <p:cNvSpPr/>
              <p:nvPr/>
            </p:nvSpPr>
            <p:spPr>
              <a:xfrm rot="-6180000">
                <a:off x="9730" y="1697"/>
                <a:ext cx="2540" cy="2570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Розбираюсь у почуттях.</a:t>
                </a:r>
              </a:p>
            </p:txBody>
          </p:sp>
        </p:grpSp>
        <p:sp>
          <p:nvSpPr>
            <p:cNvPr id="223" name="Google Shape;223;p14"/>
            <p:cNvSpPr/>
            <p:nvPr/>
          </p:nvSpPr>
          <p:spPr>
            <a:xfrm>
              <a:off x="11034" y="23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14"/>
          <p:cNvGrpSpPr/>
          <p:nvPr/>
        </p:nvGrpSpPr>
        <p:grpSpPr>
          <a:xfrm>
            <a:off x="106400" y="-25397"/>
            <a:ext cx="1918036" cy="1835927"/>
            <a:chOff x="11062" y="6335"/>
            <a:chExt cx="3021" cy="2891"/>
          </a:xfrm>
        </p:grpSpPr>
        <p:grpSp>
          <p:nvGrpSpPr>
            <p:cNvPr id="225" name="Google Shape;225;p14"/>
            <p:cNvGrpSpPr/>
            <p:nvPr/>
          </p:nvGrpSpPr>
          <p:grpSpPr>
            <a:xfrm>
              <a:off x="11062" y="6335"/>
              <a:ext cx="3021" cy="2891"/>
              <a:chOff x="14450" y="582"/>
              <a:chExt cx="3124" cy="3000"/>
            </a:xfrm>
          </p:grpSpPr>
          <p:pic>
            <p:nvPicPr>
              <p:cNvPr descr="11zon_cropped (22)" id="226" name="Google Shape;226;p14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4853" y="741"/>
                <a:ext cx="2303" cy="230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7" name="Google Shape;227;p14"/>
              <p:cNvSpPr/>
              <p:nvPr/>
            </p:nvSpPr>
            <p:spPr>
              <a:xfrm rot="-6780000">
                <a:off x="14903" y="856"/>
                <a:ext cx="2218" cy="2452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Вмію знайомитись.</a:t>
                </a:r>
              </a:p>
            </p:txBody>
          </p:sp>
        </p:grpSp>
        <p:sp>
          <p:nvSpPr>
            <p:cNvPr id="228" name="Google Shape;228;p14"/>
            <p:cNvSpPr/>
            <p:nvPr/>
          </p:nvSpPr>
          <p:spPr>
            <a:xfrm>
              <a:off x="11452" y="6524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" name="Google Shape;229;p14"/>
          <p:cNvGrpSpPr/>
          <p:nvPr/>
        </p:nvGrpSpPr>
        <p:grpSpPr>
          <a:xfrm>
            <a:off x="70613" y="1489898"/>
            <a:ext cx="1991196" cy="1964013"/>
            <a:chOff x="10259" y="6603"/>
            <a:chExt cx="3135" cy="3093"/>
          </a:xfrm>
        </p:grpSpPr>
        <p:grpSp>
          <p:nvGrpSpPr>
            <p:cNvPr id="230" name="Google Shape;230;p14"/>
            <p:cNvGrpSpPr/>
            <p:nvPr/>
          </p:nvGrpSpPr>
          <p:grpSpPr>
            <a:xfrm>
              <a:off x="10259" y="6603"/>
              <a:ext cx="3135" cy="3093"/>
              <a:chOff x="14336" y="3467"/>
              <a:chExt cx="3219" cy="3176"/>
            </a:xfrm>
          </p:grpSpPr>
          <p:pic>
            <p:nvPicPr>
              <p:cNvPr descr="11zon_cropped (18)" id="231" name="Google Shape;231;p14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14803" y="3911"/>
                <a:ext cx="2285" cy="2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2" name="Google Shape;232;p14"/>
              <p:cNvSpPr/>
              <p:nvPr/>
            </p:nvSpPr>
            <p:spPr>
              <a:xfrm rot="-6240000">
                <a:off x="14641" y="3721"/>
                <a:ext cx="2608" cy="2667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Легко перевоплощаюсь.</a:t>
                </a:r>
              </a:p>
            </p:txBody>
          </p:sp>
        </p:grpSp>
        <p:sp>
          <p:nvSpPr>
            <p:cNvPr id="233" name="Google Shape;233;p14"/>
            <p:cNvSpPr/>
            <p:nvPr/>
          </p:nvSpPr>
          <p:spPr>
            <a:xfrm>
              <a:off x="10715" y="7078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14"/>
          <p:cNvGrpSpPr/>
          <p:nvPr/>
        </p:nvGrpSpPr>
        <p:grpSpPr>
          <a:xfrm>
            <a:off x="-36730" y="4846096"/>
            <a:ext cx="2219760" cy="2212787"/>
            <a:chOff x="10916" y="6715"/>
            <a:chExt cx="3496" cy="3485"/>
          </a:xfrm>
        </p:grpSpPr>
        <p:grpSp>
          <p:nvGrpSpPr>
            <p:cNvPr id="235" name="Google Shape;235;p14"/>
            <p:cNvGrpSpPr/>
            <p:nvPr/>
          </p:nvGrpSpPr>
          <p:grpSpPr>
            <a:xfrm>
              <a:off x="10916" y="6715"/>
              <a:ext cx="3496" cy="3485"/>
              <a:chOff x="9270" y="1171"/>
              <a:chExt cx="3496" cy="3485"/>
            </a:xfrm>
          </p:grpSpPr>
          <p:pic>
            <p:nvPicPr>
              <p:cNvPr descr="11zon_cropped (23)" id="236" name="Google Shape;236;p14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9916" y="1811"/>
                <a:ext cx="2204" cy="220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7" name="Google Shape;237;p14"/>
              <p:cNvSpPr/>
              <p:nvPr/>
            </p:nvSpPr>
            <p:spPr>
              <a:xfrm rot="-7200000">
                <a:off x="9748" y="1628"/>
                <a:ext cx="2540" cy="2570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Поважаю кордони.</a:t>
                </a:r>
              </a:p>
            </p:txBody>
          </p:sp>
        </p:grpSp>
        <p:sp>
          <p:nvSpPr>
            <p:cNvPr id="238" name="Google Shape;238;p14"/>
            <p:cNvSpPr/>
            <p:nvPr/>
          </p:nvSpPr>
          <p:spPr>
            <a:xfrm>
              <a:off x="11559" y="7355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" name="Google Shape;239;p14"/>
          <p:cNvGrpSpPr/>
          <p:nvPr/>
        </p:nvGrpSpPr>
        <p:grpSpPr>
          <a:xfrm>
            <a:off x="2017916" y="-243089"/>
            <a:ext cx="2148541" cy="2081456"/>
            <a:chOff x="11224" y="366"/>
            <a:chExt cx="3384" cy="3278"/>
          </a:xfrm>
        </p:grpSpPr>
        <p:grpSp>
          <p:nvGrpSpPr>
            <p:cNvPr id="240" name="Google Shape;240;p14"/>
            <p:cNvGrpSpPr/>
            <p:nvPr/>
          </p:nvGrpSpPr>
          <p:grpSpPr>
            <a:xfrm>
              <a:off x="11224" y="366"/>
              <a:ext cx="3384" cy="3278"/>
              <a:chOff x="10110" y="3121"/>
              <a:chExt cx="3279" cy="3220"/>
            </a:xfrm>
          </p:grpSpPr>
          <p:pic>
            <p:nvPicPr>
              <p:cNvPr descr="11zon_cropped (20)" id="241" name="Google Shape;241;p14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10675" y="3642"/>
                <a:ext cx="2130" cy="213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2" name="Google Shape;242;p14"/>
              <p:cNvSpPr/>
              <p:nvPr/>
            </p:nvSpPr>
            <p:spPr>
              <a:xfrm rot="-6780000">
                <a:off x="10538" y="3464"/>
                <a:ext cx="2422" cy="2534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Можу все пояснити.</a:t>
                </a:r>
              </a:p>
            </p:txBody>
          </p:sp>
        </p:grpSp>
        <p:sp>
          <p:nvSpPr>
            <p:cNvPr id="243" name="Google Shape;243;p14"/>
            <p:cNvSpPr/>
            <p:nvPr/>
          </p:nvSpPr>
          <p:spPr>
            <a:xfrm>
              <a:off x="11798" y="896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4" name="Google Shape;244;p14"/>
          <p:cNvGrpSpPr/>
          <p:nvPr/>
        </p:nvGrpSpPr>
        <p:grpSpPr>
          <a:xfrm>
            <a:off x="6186088" y="1200992"/>
            <a:ext cx="3382809" cy="3279361"/>
            <a:chOff x="11224" y="366"/>
            <a:chExt cx="3384" cy="3278"/>
          </a:xfrm>
        </p:grpSpPr>
        <p:grpSp>
          <p:nvGrpSpPr>
            <p:cNvPr id="245" name="Google Shape;245;p14"/>
            <p:cNvGrpSpPr/>
            <p:nvPr/>
          </p:nvGrpSpPr>
          <p:grpSpPr>
            <a:xfrm>
              <a:off x="11224" y="366"/>
              <a:ext cx="3384" cy="3278"/>
              <a:chOff x="10110" y="3121"/>
              <a:chExt cx="3279" cy="3220"/>
            </a:xfrm>
          </p:grpSpPr>
          <p:pic>
            <p:nvPicPr>
              <p:cNvPr descr="11zon_cropped (20)" id="246" name="Google Shape;246;p14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10675" y="3642"/>
                <a:ext cx="2130" cy="213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7" name="Google Shape;247;p14"/>
              <p:cNvSpPr/>
              <p:nvPr/>
            </p:nvSpPr>
            <p:spPr>
              <a:xfrm rot="-6780000">
                <a:off x="10538" y="3464"/>
                <a:ext cx="2422" cy="2534"/>
              </a:xfrm>
              <a:prstGeom prst="rect">
                <a:avLst/>
              </a:prstGeom>
            </p:spPr>
            <p:txBody>
              <a:bodyPr>
                <a:prstTxWarp prst="textPlain"/>
              </a:bodyPr>
              <a:lstStyle/>
              <a:p>
                <a:pPr lvl="0" algn="l"/>
                <a:r>
                  <a:rPr b="1" i="0">
                    <a:ln>
                      <a:noFill/>
                    </a:ln>
                    <a:solidFill>
                      <a:schemeClr val="dk1"/>
                    </a:solidFill>
                    <a:latin typeface="Arial"/>
                  </a:rPr>
                  <a:t>Можу все пояснити.</a:t>
                </a:r>
              </a:p>
            </p:txBody>
          </p:sp>
        </p:grpSp>
        <p:sp>
          <p:nvSpPr>
            <p:cNvPr id="248" name="Google Shape;248;p14"/>
            <p:cNvSpPr/>
            <p:nvPr/>
          </p:nvSpPr>
          <p:spPr>
            <a:xfrm>
              <a:off x="11798" y="896"/>
              <a:ext cx="2207" cy="2184"/>
            </a:xfrm>
            <a:prstGeom prst="ellipse">
              <a:avLst/>
            </a:prstGeom>
            <a:noFill/>
            <a:ln cap="flat" cmpd="sng" w="57150">
              <a:solidFill>
                <a:srgbClr val="41DF4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Rechik" id="249" name="Google Shape;249;p14"/>
          <p:cNvPicPr preferRelativeResize="0"/>
          <p:nvPr>
            <p:ph idx="1" type="body"/>
          </p:nvPr>
        </p:nvPicPr>
        <p:blipFill rotWithShape="1">
          <a:blip r:embed="rId11">
            <a:alphaModFix/>
          </a:blip>
          <a:srcRect b="0" l="0" r="0" t="0"/>
          <a:stretch/>
        </p:blipFill>
        <p:spPr>
          <a:xfrm flipH="1">
            <a:off x="6978650" y="2240280"/>
            <a:ext cx="6926580" cy="4617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Slide15.pngSlide15" id="255" name="Google Shape;255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22" r="23" t="0"/>
          <a:stretch/>
        </p:blipFill>
        <p:spPr>
          <a:xfrm>
            <a:off x="0" y="0"/>
            <a:ext cx="12186285" cy="685736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5"/>
          <p:cNvSpPr txBox="1"/>
          <p:nvPr/>
        </p:nvSpPr>
        <p:spPr>
          <a:xfrm>
            <a:off x="2540635" y="365125"/>
            <a:ext cx="3735705" cy="1753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Чи готові до наступної пригоди?</a:t>
            </a:r>
            <a:endParaRPr b="1" i="0" sz="36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7" name="Google Shape;257;p15"/>
          <p:cNvSpPr txBox="1"/>
          <p:nvPr/>
        </p:nvSpPr>
        <p:spPr>
          <a:xfrm>
            <a:off x="6590665" y="492125"/>
            <a:ext cx="3735705" cy="1198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Вперед команда!</a:t>
            </a:r>
            <a:endParaRPr b="1" i="0" sz="36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Slide2.pngSlide2" id="104" name="Google Shape;104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6054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 txBox="1"/>
          <p:nvPr/>
        </p:nvSpPr>
        <p:spPr>
          <a:xfrm rot="-720000">
            <a:off x="2571750" y="3772535"/>
            <a:ext cx="4117975" cy="645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18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Острів </a:t>
            </a:r>
            <a:br>
              <a:rPr b="1" i="0" lang="uk-UA" sz="18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uk-UA" sz="18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Непорозумінь</a:t>
            </a:r>
            <a:endParaRPr b="1" i="0" sz="18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3100070" y="1363345"/>
            <a:ext cx="3061335" cy="1322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0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Що ж, побачимо, що не можуть зрозуміти мешканці острова!</a:t>
            </a:r>
            <a:endParaRPr b="1" i="0" sz="20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23173139" id="112" name="Google Shape;112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08"/>
            <a:ext cx="12202200" cy="6866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/Users/yanag/OneDrive/Робочий стіл/Slide3.pngSlide3" id="113" name="Google Shape;113;p3"/>
          <p:cNvPicPr preferRelativeResize="0"/>
          <p:nvPr/>
        </p:nvPicPr>
        <p:blipFill rotWithShape="1">
          <a:blip r:embed="rId4">
            <a:alphaModFix/>
          </a:blip>
          <a:srcRect b="0" l="7815" r="7815" t="0"/>
          <a:stretch/>
        </p:blipFill>
        <p:spPr>
          <a:xfrm>
            <a:off x="952500" y="-8890"/>
            <a:ext cx="10286365" cy="685736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 txBox="1"/>
          <p:nvPr/>
        </p:nvSpPr>
        <p:spPr>
          <a:xfrm>
            <a:off x="1807845" y="441960"/>
            <a:ext cx="8559165" cy="11068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66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Новина тижня</a:t>
            </a:r>
            <a:endParaRPr b="1" i="0" sz="66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1891665" y="1490980"/>
            <a:ext cx="5407025" cy="19380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40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Мешканці не можуть вирішити, як назвати острів!</a:t>
            </a:r>
            <a:endParaRPr b="1" i="0" sz="40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5233670" y="3547745"/>
            <a:ext cx="1433195" cy="10147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0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Ні, Острів Ідей!</a:t>
            </a:r>
            <a:endParaRPr b="1" i="0" sz="20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3"/>
          <p:cNvSpPr txBox="1"/>
          <p:nvPr/>
        </p:nvSpPr>
        <p:spPr>
          <a:xfrm>
            <a:off x="2139950" y="3547745"/>
            <a:ext cx="2279015" cy="706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0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Острів Веселощів</a:t>
            </a:r>
            <a:endParaRPr b="1" i="0" sz="20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18" name="Google Shape;118;p3"/>
          <p:cNvGrpSpPr/>
          <p:nvPr/>
        </p:nvGrpSpPr>
        <p:grpSpPr>
          <a:xfrm>
            <a:off x="7298690" y="1636395"/>
            <a:ext cx="3230880" cy="5212080"/>
            <a:chOff x="11494" y="2577"/>
            <a:chExt cx="5088" cy="8208"/>
          </a:xfrm>
        </p:grpSpPr>
        <p:pic>
          <p:nvPicPr>
            <p:cNvPr descr="Урок 5" id="119" name="Google Shape;119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494" y="2577"/>
              <a:ext cx="5088" cy="82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Google Shape;120;p3"/>
            <p:cNvSpPr txBox="1"/>
            <p:nvPr/>
          </p:nvSpPr>
          <p:spPr>
            <a:xfrm>
              <a:off x="12428" y="2987"/>
              <a:ext cx="3900" cy="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-UA" sz="2000">
                  <a:solidFill>
                    <a:srgbClr val="633B0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Суперечка — це не біда! Головне — вміти пояснити.</a:t>
              </a:r>
              <a:endParaRPr b="1" i="0" sz="20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Slide4.pngSlide4" id="126" name="Google Shape;126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22" r="23" t="0"/>
          <a:stretch/>
        </p:blipFill>
        <p:spPr>
          <a:xfrm>
            <a:off x="0" y="-31115"/>
            <a:ext cx="12242165" cy="688911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4"/>
          <p:cNvSpPr txBox="1"/>
          <p:nvPr/>
        </p:nvSpPr>
        <p:spPr>
          <a:xfrm>
            <a:off x="7294880" y="861060"/>
            <a:ext cx="3985895" cy="2306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Якщо ти кажеш «Я хочу», додай — «бо...»</a:t>
            </a:r>
            <a:endParaRPr b="1" i="0" sz="36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6363335" y="3968750"/>
            <a:ext cx="3539490" cy="1198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Аргумент – це причина</a:t>
            </a:r>
            <a:endParaRPr b="1" i="0" sz="36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7294880" y="1120775"/>
            <a:ext cx="3898265" cy="2578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40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Аргумент = пояснення + тому що</a:t>
            </a:r>
            <a:endParaRPr b="1" i="0" sz="40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23174234" id="135" name="Google Shape;135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365" cy="68599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/Users/yanag/OneDrive/Робочий стіл/Slide5.pngSlide5" id="136" name="Google Shape;136;p5"/>
          <p:cNvPicPr preferRelativeResize="0"/>
          <p:nvPr/>
        </p:nvPicPr>
        <p:blipFill rotWithShape="1">
          <a:blip r:embed="rId4">
            <a:alphaModFix/>
          </a:blip>
          <a:srcRect b="0" l="7809" r="7809" t="0"/>
          <a:stretch/>
        </p:blipFill>
        <p:spPr>
          <a:xfrm>
            <a:off x="951865" y="1905"/>
            <a:ext cx="10287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5"/>
          <p:cNvSpPr txBox="1"/>
          <p:nvPr/>
        </p:nvSpPr>
        <p:spPr>
          <a:xfrm>
            <a:off x="3896360" y="705485"/>
            <a:ext cx="4398010" cy="645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Що ти любиш?</a:t>
            </a:r>
            <a:endParaRPr b="1" i="0" sz="36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5"/>
          <p:cNvSpPr txBox="1"/>
          <p:nvPr/>
        </p:nvSpPr>
        <p:spPr>
          <a:xfrm>
            <a:off x="3896360" y="705485"/>
            <a:ext cx="4398010" cy="645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Розкажи чому?</a:t>
            </a:r>
            <a:endParaRPr b="1" i="0" sz="36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23174450" id="144" name="Google Shape;144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605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/Users/yanag/OneDrive/Робочий стіл/Slide6.pngSlide6" id="145" name="Google Shape;145;p6"/>
          <p:cNvPicPr preferRelativeResize="0"/>
          <p:nvPr/>
        </p:nvPicPr>
        <p:blipFill rotWithShape="1">
          <a:blip r:embed="rId4">
            <a:alphaModFix/>
          </a:blip>
          <a:srcRect b="0" l="7812" r="7813" t="0"/>
          <a:stretch/>
        </p:blipFill>
        <p:spPr>
          <a:xfrm>
            <a:off x="953135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 txBox="1"/>
          <p:nvPr/>
        </p:nvSpPr>
        <p:spPr>
          <a:xfrm>
            <a:off x="3733165" y="831850"/>
            <a:ext cx="4398010" cy="645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Що ти не любиш?</a:t>
            </a:r>
            <a:endParaRPr b="1" i="0" sz="36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p6"/>
          <p:cNvSpPr txBox="1"/>
          <p:nvPr/>
        </p:nvSpPr>
        <p:spPr>
          <a:xfrm>
            <a:off x="3798570" y="831850"/>
            <a:ext cx="4398010" cy="645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Розкажи чому?</a:t>
            </a:r>
            <a:endParaRPr b="1" i="0" sz="36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Firefly 20250423174559" id="153" name="Google Shape;153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365" cy="68599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/Users/yanag/OneDrive/Робочий стіл/Slide7.pngSlide7" id="154" name="Google Shape;154;p7"/>
          <p:cNvPicPr preferRelativeResize="0"/>
          <p:nvPr/>
        </p:nvPicPr>
        <p:blipFill rotWithShape="1">
          <a:blip r:embed="rId4">
            <a:alphaModFix/>
          </a:blip>
          <a:srcRect b="0" l="7812" r="7813" t="0"/>
          <a:stretch/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7"/>
          <p:cNvSpPr txBox="1"/>
          <p:nvPr/>
        </p:nvSpPr>
        <p:spPr>
          <a:xfrm>
            <a:off x="5604510" y="533400"/>
            <a:ext cx="4017645" cy="1753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Хочеш бути капітаном? Розкажи чому!</a:t>
            </a:r>
            <a:endParaRPr b="1" i="0" sz="36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7"/>
          <p:cNvSpPr txBox="1"/>
          <p:nvPr/>
        </p:nvSpPr>
        <p:spPr>
          <a:xfrm>
            <a:off x="5098415" y="626110"/>
            <a:ext cx="5029200" cy="1568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2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Нам потрібен капітан, щоб намалювати спільний малюнок</a:t>
            </a:r>
            <a:endParaRPr b="1" i="0" sz="32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Slide8.pngSlide8" id="162" name="Google Shape;162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3" r="2" t="0"/>
          <a:stretch/>
        </p:blipFill>
        <p:spPr>
          <a:xfrm>
            <a:off x="0" y="0"/>
            <a:ext cx="12191365" cy="685990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8"/>
          <p:cNvSpPr txBox="1"/>
          <p:nvPr/>
        </p:nvSpPr>
        <p:spPr>
          <a:xfrm>
            <a:off x="4800600" y="288925"/>
            <a:ext cx="3735705" cy="181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28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Давайте вирішимо, що ми намалюємо разом!</a:t>
            </a:r>
            <a:endParaRPr b="1" i="0" sz="28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C:/Users/yanag/OneDrive/Робочий стіл/Slide9.pngSlide9" id="169" name="Google Shape;169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3" r="2" t="0"/>
          <a:stretch/>
        </p:blipFill>
        <p:spPr>
          <a:xfrm>
            <a:off x="0" y="0"/>
            <a:ext cx="12191365" cy="685990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9"/>
          <p:cNvSpPr txBox="1"/>
          <p:nvPr/>
        </p:nvSpPr>
        <p:spPr>
          <a:xfrm>
            <a:off x="4228465" y="492125"/>
            <a:ext cx="3735705" cy="1198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uk-UA" sz="3600" u="none" cap="none" strike="noStrike">
                <a:solidFill>
                  <a:srgbClr val="633B06"/>
                </a:solidFill>
                <a:latin typeface="Montserrat"/>
                <a:ea typeface="Montserrat"/>
                <a:cs typeface="Montserrat"/>
                <a:sym typeface="Montserrat"/>
              </a:rPr>
              <a:t>Покажіть, що у вас вийшло?</a:t>
            </a:r>
            <a:endParaRPr b="1" i="0" sz="3600" u="none" cap="none" strike="noStrike">
              <a:solidFill>
                <a:srgbClr val="633B0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208D42B-8D13-416F-88FE-EE9293079581}"/>
</file>

<file path=customXml/itemProps2.xml><?xml version="1.0" encoding="utf-8"?>
<ds:datastoreItem xmlns:ds="http://schemas.openxmlformats.org/officeDocument/2006/customXml" ds:itemID="{80B519C9-1B1A-4148-9446-5852E80C8F68}"/>
</file>

<file path=customXml/itemProps3.xml><?xml version="1.0" encoding="utf-8"?>
<ds:datastoreItem xmlns:ds="http://schemas.openxmlformats.org/officeDocument/2006/customXml" ds:itemID="{595E44E2-B469-4006-8FAA-3F048A946D51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Yana Hrintsova</dc:creator>
  <dcterms:created xsi:type="dcterms:W3CDTF">2025-04-23T15:21:00Z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4ED3FC83A8FB4223B9B028601F21530D_12</vt:lpwstr>
  </property>
  <property fmtid="{D5CDD505-2E9C-101B-9397-08002B2CF9AE}" pid="3" name="KSOProductBuildVer">
    <vt:lpwstr>1033-12.2.0.22549</vt:lpwstr>
  </property>
  <property fmtid="{D5CDD505-2E9C-101B-9397-08002B2CF9AE}" pid="4" name="ContentTypeId">
    <vt:lpwstr>0x01010038FC03484849DD4F838791533D0789A3</vt:lpwstr>
  </property>
</Properties>
</file>