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73" r:id="rId21"/>
    <p:sldId id="266" r:id="rId22"/>
    <p:sldId id="267" r:id="rId23"/>
    <p:sldId id="268" r:id="rId24"/>
    <p:sldId id="269" r:id="rId25"/>
    <p:sldId id="271" r:id="rId26"/>
    <p:sldId id="27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DA6C"/>
    <a:srgbClr val="FFFFFF"/>
    <a:srgbClr val="E4BA68"/>
    <a:srgbClr val="3B2F40"/>
    <a:srgbClr val="792D01"/>
    <a:srgbClr val="A63323"/>
    <a:srgbClr val="663D07"/>
    <a:srgbClr val="3E2D43"/>
    <a:srgbClr val="1954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8" Type="http://schemas.openxmlformats.org/officeDocument/2006/relationships/slide" Target="slides/slide1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25" Type="http://schemas.openxmlformats.org/officeDocument/2006/relationships/slide" Target="slides/slide23.xml"/><Relationship Id="rId17" Type="http://schemas.openxmlformats.org/officeDocument/2006/relationships/slide" Target="slides/slide15.xml"/><Relationship Id="rId12" Type="http://schemas.openxmlformats.org/officeDocument/2006/relationships/slide" Target="slides/slide10.xml"/><Relationship Id="rId33" Type="http://schemas.openxmlformats.org/officeDocument/2006/relationships/customXml" Target="../customXml/item3.xml"/><Relationship Id="rId29" Type="http://schemas.openxmlformats.org/officeDocument/2006/relationships/viewProps" Target="viewProps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6" Type="http://schemas.openxmlformats.org/officeDocument/2006/relationships/slide" Target="slides/slide14.xml"/><Relationship Id="rId6" Type="http://schemas.openxmlformats.org/officeDocument/2006/relationships/slide" Target="slides/slide4.xml"/><Relationship Id="rId24" Type="http://schemas.openxmlformats.org/officeDocument/2006/relationships/slide" Target="slides/slide22.xml"/><Relationship Id="rId11" Type="http://schemas.openxmlformats.org/officeDocument/2006/relationships/slide" Target="slides/slide9.xml"/><Relationship Id="rId1" Type="http://schemas.openxmlformats.org/officeDocument/2006/relationships/slideMaster" Target="slideMasters/slideMaster1.xml"/><Relationship Id="rId32" Type="http://schemas.openxmlformats.org/officeDocument/2006/relationships/customXml" Target="../customXml/item2.xml"/><Relationship Id="rId5" Type="http://schemas.openxmlformats.org/officeDocument/2006/relationships/slide" Target="slides/slide3.xml"/><Relationship Id="rId28" Type="http://schemas.openxmlformats.org/officeDocument/2006/relationships/presProps" Target="presProps.xml"/><Relationship Id="rId23" Type="http://schemas.openxmlformats.org/officeDocument/2006/relationships/slide" Target="slides/slide21.xml"/><Relationship Id="rId15" Type="http://schemas.openxmlformats.org/officeDocument/2006/relationships/slide" Target="slides/slide13.xml"/><Relationship Id="rId19" Type="http://schemas.openxmlformats.org/officeDocument/2006/relationships/slide" Target="slides/slide17.xml"/><Relationship Id="rId10" Type="http://schemas.openxmlformats.org/officeDocument/2006/relationships/slide" Target="slides/slide8.xml"/><Relationship Id="rId31" Type="http://schemas.openxmlformats.org/officeDocument/2006/relationships/customXml" Target="../customXml/item1.xml"/><Relationship Id="rId9" Type="http://schemas.openxmlformats.org/officeDocument/2006/relationships/slide" Target="slides/slide7.xml"/><Relationship Id="rId4" Type="http://schemas.openxmlformats.org/officeDocument/2006/relationships/slide" Target="slides/slide2.xml"/><Relationship Id="rId30" Type="http://schemas.openxmlformats.org/officeDocument/2006/relationships/tableStyles" Target="tableStyles.xml"/><Relationship Id="rId27" Type="http://schemas.openxmlformats.org/officeDocument/2006/relationships/slide" Target="slides/slide25.xml"/><Relationship Id="rId22" Type="http://schemas.openxmlformats.org/officeDocument/2006/relationships/slide" Target="slides/slide20.xml"/><Relationship Id="rId14" Type="http://schemas.openxmlformats.org/officeDocument/2006/relationships/slide" Target="slides/slide12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png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4.png"/><Relationship Id="rId2" Type="http://schemas.openxmlformats.org/officeDocument/2006/relationships/image" Target="../media/image23.png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/Users/yanag/OneDrive/Робочий стіл/Firefly 20251106192649.pngFirefly 20251106192649"/>
          <p:cNvPicPr>
            <a:picLocks noChangeAspect="1"/>
          </p:cNvPicPr>
          <p:nvPr/>
        </p:nvPicPr>
        <p:blipFill>
          <a:blip r:embed="rId1"/>
          <a:srcRect l="14" r="14"/>
          <a:stretch>
            <a:fillRect/>
          </a:stretch>
        </p:blipFill>
        <p:spPr>
          <a:xfrm>
            <a:off x="1270" y="0"/>
            <a:ext cx="12188825" cy="685800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349375" y="4921250"/>
            <a:ext cx="5576570" cy="153860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3600" b="1" i="0">
                <a:solidFill>
                  <a:srgbClr val="19545D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Острів </a:t>
            </a:r>
            <a:endParaRPr lang="en-US" altLang="en-US" sz="3600" b="1" i="0">
              <a:solidFill>
                <a:srgbClr val="19545D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  <a:p>
            <a:pPr algn="ctr" fontAlgn="base"/>
            <a:r>
              <a:rPr lang="en-US" altLang="en-US" sz="3600" b="1" i="0">
                <a:solidFill>
                  <a:srgbClr val="19545D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Втрачених Почуттів</a:t>
            </a:r>
            <a:endParaRPr lang="en-US" altLang="en-US" sz="3600" b="1" i="0">
              <a:solidFill>
                <a:srgbClr val="19545D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OneDrive/Робочий стіл/Firefly 20251106193810.pngFirefly 20251106193810"/>
          <p:cNvPicPr>
            <a:picLocks noChangeAspect="1"/>
          </p:cNvPicPr>
          <p:nvPr>
            <p:ph idx="1"/>
          </p:nvPr>
        </p:nvPicPr>
        <p:blipFill>
          <a:blip r:embed="rId1"/>
          <a:srcRect l="19" r="19"/>
          <a:stretch>
            <a:fillRect/>
          </a:stretch>
        </p:blipFill>
        <p:spPr>
          <a:xfrm>
            <a:off x="0" y="0"/>
            <a:ext cx="12192000" cy="686054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984250" y="1404620"/>
            <a:ext cx="3041015" cy="153860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uk-UA" sz="2000" b="1" i="0">
                <a:solidFill>
                  <a:srgbClr val="19545D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Давайте тепер помалюємо емоції!</a:t>
            </a:r>
            <a:endParaRPr lang="uk-UA" sz="2000" b="1" i="0">
              <a:solidFill>
                <a:srgbClr val="19545D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puovia_Grandpa_Pigs_Boat_by_the_River_A_peaceful_riverside_sce_2febcc43-f640-47d0-b6af-6e7aad019d3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35815" cy="6857365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Місце для вмісту 5" descr="C:\Users\yanag\OneDrive\Робочий стіл\yanochka2.0_A_cheerful_winking_yellow_emoji_with_one_eye_closed_0d032558-072d-489f-93d0-660e47168494.pngyanochka2.0_A_cheerful_winking_yellow_emoji_with_one_eye_closed_0d032558-072d-489f-93d0-660e47168494"/>
          <p:cNvPicPr>
            <a:picLocks noGrp="1" noChangeAspect="1"/>
          </p:cNvPicPr>
          <p:nvPr>
            <p:ph idx="1"/>
          </p:nvPr>
        </p:nvPicPr>
        <p:blipFill>
          <a:blip r:embed="rId2"/>
          <a:srcRect t="15975" b="15975"/>
          <a:stretch>
            <a:fillRect/>
          </a:stretch>
        </p:blipFill>
        <p:spPr>
          <a:xfrm>
            <a:off x="7542418" y="1763008"/>
            <a:ext cx="3132514" cy="2132216"/>
          </a:xfrm>
        </p:spPr>
      </p:pic>
      <p:pic>
        <p:nvPicPr>
          <p:cNvPr id="7" name="Picture 6" descr="yanochka2.0_A_disappointed_young_boy_sitting_near_a_pond_holdin_31a7e690-fd72-46b5-9e11-03e0e519252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74800"/>
            <a:ext cx="5962015" cy="5962015"/>
          </a:xfrm>
          <a:prstGeom prst="rect">
            <a:avLst/>
          </a:prstGeom>
        </p:spPr>
      </p:pic>
      <p:sp>
        <p:nvSpPr>
          <p:cNvPr id="10" name="TextBox 5"/>
          <p:cNvSpPr txBox="1"/>
          <p:nvPr/>
        </p:nvSpPr>
        <p:spPr>
          <a:xfrm>
            <a:off x="5401310" y="775335"/>
            <a:ext cx="3041015" cy="174117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altLang="ru-RU" sz="6000" b="1" i="0" u="none" strike="noStrike" kern="1200" cap="none" spc="0" baseline="0">
                <a:solidFill>
                  <a:schemeClr val="accent6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Образа</a:t>
            </a:r>
            <a:endParaRPr lang="uk-UA" altLang="ru-RU" sz="6000" b="1" i="0" u="none" strike="noStrike" kern="1200" cap="none" spc="0" baseline="0">
              <a:solidFill>
                <a:schemeClr val="accent6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Times New Roman" panose="02020603050405020304" pitchFamily="18"/>
              <a:cs typeface="Times New Roman" panose="02020603050405020304" pitchFamily="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puovia_Playful_Backyard_with_Swing_Set_A_sunny_green_backyard__a8f34253-729e-4b5d-bd6a-047786200f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35815" cy="6857365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Content Placeholder 7" descr="yanochka2.0_A_proud_boy_standing_next_to_a_freshly_built_birdho_015a3a40-2bf8-4a9f-bc08-2b44ca99adf1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1090" y="2069465"/>
            <a:ext cx="4351655" cy="4351655"/>
          </a:xfrm>
          <a:prstGeom prst="rect">
            <a:avLst/>
          </a:prstGeom>
        </p:spPr>
      </p:pic>
      <p:pic>
        <p:nvPicPr>
          <p:cNvPr id="6" name="Рисунок 8" descr="C:\Users\yanag\OneDrive\Робочий стіл\yanochka2.0_A_happy_yellow_emoji_with_heart-shaped_eyes_and_a_l_1e4ba99e-c9b8-44c2-ae0e-47b16f8311ad.pngyanochka2.0_A_happy_yellow_emoji_with_heart-shaped_eyes_and_a_l_1e4ba99e-c9b8-44c2-ae0e-47b16f8311ad"/>
          <p:cNvPicPr>
            <a:picLocks noChangeAspect="1"/>
          </p:cNvPicPr>
          <p:nvPr/>
        </p:nvPicPr>
        <p:blipFill>
          <a:blip r:embed="rId3"/>
          <a:srcRect t="14841" b="14841"/>
          <a:stretch>
            <a:fillRect/>
          </a:stretch>
        </p:blipFill>
        <p:spPr>
          <a:xfrm>
            <a:off x="7122160" y="1508760"/>
            <a:ext cx="5457825" cy="383921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TextBox 5"/>
          <p:cNvSpPr txBox="1"/>
          <p:nvPr/>
        </p:nvSpPr>
        <p:spPr>
          <a:xfrm>
            <a:off x="4923790" y="753745"/>
            <a:ext cx="3348990" cy="174117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altLang="ru-RU" sz="6000" b="1" i="0" u="none" strike="noStrike" kern="1200" cap="none" spc="0" baseline="0">
                <a:solidFill>
                  <a:schemeClr val="accent4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Гордість</a:t>
            </a:r>
            <a:endParaRPr lang="uk-UA" altLang="ru-RU" sz="6000" b="1" i="0" u="none" strike="noStrike" kern="1200" cap="none" spc="0" baseline="0">
              <a:solidFill>
                <a:schemeClr val="accent4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Times New Roman" panose="02020603050405020304" pitchFamily="18"/>
              <a:cs typeface="Times New Roman" panose="02020603050405020304" pitchFamily="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puovia_Kid-E-Cats_Cozy_Living_Room_A_warm_and_inviting_living__3939a366-809c-451f-ad11-7ad84254f3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38355" cy="6858635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Content Placeholder 7" descr="yanochka2.0_A_bored_little_girl_lying_on_a_couch_staring_at_the_7fb0a1ff-e5cb-4457-8e3f-b83631790477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4020" y="821690"/>
            <a:ext cx="5741670" cy="5741670"/>
          </a:xfrm>
          <a:prstGeom prst="rect">
            <a:avLst/>
          </a:prstGeom>
        </p:spPr>
      </p:pic>
      <p:pic>
        <p:nvPicPr>
          <p:cNvPr id="6" name="Рисунок 5" descr="C:\Users\yanag\OneDrive\Робочий стіл\yanochka2.0_A_cheerful_yellow_smiley_face_with_a_closed-mouth_g_45497f4a-5705-4c5a-bb32-5f265516aa2d.pngyanochka2.0_A_cheerful_yellow_smiley_face_with_a_closed-mouth_g_45497f4a-5705-4c5a-bb32-5f265516aa2d"/>
          <p:cNvPicPr>
            <a:picLocks noChangeAspect="1"/>
          </p:cNvPicPr>
          <p:nvPr/>
        </p:nvPicPr>
        <p:blipFill>
          <a:blip r:embed="rId3"/>
          <a:srcRect t="13585" b="13585"/>
          <a:stretch>
            <a:fillRect/>
          </a:stretch>
        </p:blipFill>
        <p:spPr>
          <a:xfrm>
            <a:off x="8554670" y="2162903"/>
            <a:ext cx="3210330" cy="233819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TextBox 5"/>
          <p:cNvSpPr txBox="1"/>
          <p:nvPr/>
        </p:nvSpPr>
        <p:spPr>
          <a:xfrm>
            <a:off x="5857240" y="488315"/>
            <a:ext cx="3041015" cy="174117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altLang="en-US" sz="6000" b="1" i="0" u="none" strike="noStrike" kern="1200" cap="none" spc="0" baseline="0">
                <a:solidFill>
                  <a:schemeClr val="accent2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Н</a:t>
            </a:r>
            <a:r>
              <a:rPr lang="en-US" altLang="en-US" sz="6000" b="1" i="0" u="none" strike="noStrike" kern="1200" cap="none" spc="0" baseline="0">
                <a:solidFill>
                  <a:schemeClr val="accent2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удьга</a:t>
            </a:r>
            <a:endParaRPr lang="en-US" altLang="en-US" sz="6000" b="1" i="0" u="none" strike="noStrike" kern="1200" cap="none" spc="0" baseline="0">
              <a:solidFill>
                <a:schemeClr val="accent2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Times New Roman" panose="02020603050405020304" pitchFamily="18"/>
              <a:cs typeface="Times New Roman" panose="02020603050405020304" pitchFamily="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66d885db4b486_apuovia_Modern_City_Park_A_bustling_city_park_with_walking_path_1251b6a9-3f10-4dbe-94cc-91d2e785b57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38355" cy="6858635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Рисунок 6" descr="C:\Users\yanag\OneDrive\Робочий стіл\yanochka2.0_yellow_happy_emoji_showing_thumbs_up_Simple_2D_vect_035edcf4-e76b-420b-8bf7-487a904de2c1.pngyanochka2.0_yellow_happy_emoji_showing_thumbs_up_Simple_2D_vect_035edcf4-e76b-420b-8bf7-487a904de2c1"/>
          <p:cNvPicPr>
            <a:picLocks noChangeAspect="1"/>
          </p:cNvPicPr>
          <p:nvPr/>
        </p:nvPicPr>
        <p:blipFill>
          <a:blip r:embed="rId2"/>
          <a:srcRect t="13921" b="13921"/>
          <a:stretch>
            <a:fillRect/>
          </a:stretch>
        </p:blipFill>
        <p:spPr>
          <a:xfrm>
            <a:off x="8259740" y="2073008"/>
            <a:ext cx="3418868" cy="246728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Content Placeholder 8" descr="yanochka2.0_An_angry_young_boy_crossing_his_arms_and_pouting_in_dedec290-d17b-4cf0-9ccd-a0379148c9f6"/>
          <p:cNvPicPr>
            <a:picLocks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82040" y="1880235"/>
            <a:ext cx="4977765" cy="4977765"/>
          </a:xfrm>
          <a:prstGeom prst="rect">
            <a:avLst/>
          </a:prstGeom>
        </p:spPr>
      </p:pic>
      <p:sp>
        <p:nvSpPr>
          <p:cNvPr id="11" name="TextBox 5"/>
          <p:cNvSpPr txBox="1"/>
          <p:nvPr/>
        </p:nvSpPr>
        <p:spPr>
          <a:xfrm>
            <a:off x="5539105" y="817245"/>
            <a:ext cx="3041015" cy="174117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altLang="ru-RU" sz="6000" b="1" i="0" u="none" strike="noStrike" kern="1200" cap="none" spc="0" baseline="0">
                <a:solidFill>
                  <a:srgbClr val="C0000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Злість</a:t>
            </a:r>
            <a:endParaRPr lang="uk-UA" altLang="ru-RU" sz="6000" b="1" i="0" u="none" strike="noStrike" kern="1200" cap="none" spc="0" baseline="0">
              <a:solidFill>
                <a:srgbClr val="C00000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Times New Roman" panose="02020603050405020304" pitchFamily="18"/>
              <a:cs typeface="Times New Roman" panose="02020603050405020304" pitchFamily="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,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yanochka2.0_ocean_beach_2d_cartoon_drawingbackground_simple_car_98aa2e09-867c-41ea-b929-eeea6dd0774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38355" cy="6858635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Content Placeholder 7" descr="yanochka2.0_A_curious_little_girl_digging_in_a_sandbox_her_eyes_92befe97-635f-497a-b31c-241939389a88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5610" y="1847850"/>
            <a:ext cx="4934585" cy="4934585"/>
          </a:xfrm>
          <a:prstGeom prst="rect">
            <a:avLst/>
          </a:prstGeom>
        </p:spPr>
      </p:pic>
      <p:pic>
        <p:nvPicPr>
          <p:cNvPr id="6" name="Рисунок 5" descr="C:\Users\yanag\OneDrive\Робочий стіл\yanochka2.0_A_cheerful_winking_yellow_emoji_with_one_eye_closed_0d032558-072d-489f-93d0-660e47168494.pngyanochka2.0_A_cheerful_winking_yellow_emoji_with_one_eye_closed_0d032558-072d-489f-93d0-660e47168494"/>
          <p:cNvPicPr>
            <a:picLocks noChangeAspect="1"/>
          </p:cNvPicPr>
          <p:nvPr/>
        </p:nvPicPr>
        <p:blipFill>
          <a:blip r:embed="rId3"/>
          <a:srcRect t="13923" b="13923"/>
          <a:stretch>
            <a:fillRect/>
          </a:stretch>
        </p:blipFill>
        <p:spPr>
          <a:xfrm>
            <a:off x="7362647" y="2026165"/>
            <a:ext cx="3562511" cy="257094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TextBox 5"/>
          <p:cNvSpPr txBox="1"/>
          <p:nvPr/>
        </p:nvSpPr>
        <p:spPr>
          <a:xfrm>
            <a:off x="2186305" y="365125"/>
            <a:ext cx="5109210" cy="174117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uk-UA" altLang="ru-RU" sz="6000" b="1" i="0" u="none" strike="noStrike" kern="1200" cap="none" spc="0" baseline="0">
                <a:solidFill>
                  <a:srgbClr val="B27E7B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Здивування</a:t>
            </a:r>
            <a:endParaRPr lang="uk-UA" altLang="ru-RU" sz="6000" b="1" i="0" u="none" strike="noStrike" kern="1200" cap="none" spc="0" baseline="0">
              <a:solidFill>
                <a:srgbClr val="B27E7B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Times New Roman" panose="02020603050405020304" pitchFamily="18"/>
              <a:cs typeface="Times New Roman" panose="02020603050405020304" pitchFamily="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yanochka2.0_forestnight_2d_animation_stylebackground_light_brig_31e92102-492c-4681-98de-cce9a7cfe7e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65660" cy="6873875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Content Placeholder 7" descr="Копия apuovia_a_child_screams_in_the_forest_Simple_2D_vector_image_wi_debda58c-51ff-4d4d-bf44-90f300bdaa2f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3795" y="1899920"/>
            <a:ext cx="4351655" cy="4351655"/>
          </a:xfrm>
          <a:prstGeom prst="rect">
            <a:avLst/>
          </a:prstGeom>
        </p:spPr>
      </p:pic>
      <p:pic>
        <p:nvPicPr>
          <p:cNvPr id="6" name="Рисунок 5" descr="C:\Users\yanag\OneDrive\Робочий стіл\yanochka2.0_A_happy_yellow_emoji_with_heart-shaped_eyes_and_a_l_1e4ba99e-c9b8-44c2-ae0e-47b16f8311ad.pngyanochka2.0_A_happy_yellow_emoji_with_heart-shaped_eyes_and_a_l_1e4ba99e-c9b8-44c2-ae0e-47b16f8311ad"/>
          <p:cNvPicPr>
            <a:picLocks noChangeAspect="1"/>
          </p:cNvPicPr>
          <p:nvPr/>
        </p:nvPicPr>
        <p:blipFill>
          <a:blip r:embed="rId3"/>
          <a:srcRect t="8424" b="8424"/>
          <a:stretch>
            <a:fillRect/>
          </a:stretch>
        </p:blipFill>
        <p:spPr>
          <a:xfrm>
            <a:off x="7615555" y="1899920"/>
            <a:ext cx="4498975" cy="374142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TextBox 5"/>
          <p:cNvSpPr txBox="1"/>
          <p:nvPr/>
        </p:nvSpPr>
        <p:spPr>
          <a:xfrm>
            <a:off x="7082790" y="365125"/>
            <a:ext cx="5109210" cy="174117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altLang="en-US" sz="6000" b="1" i="0" u="none" strike="noStrike" kern="1200" cap="none" spc="0" baseline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Переляк</a:t>
            </a:r>
            <a:endParaRPr lang="en-US" altLang="en-US" sz="6000" b="1" i="0" u="none" strike="noStrike" kern="1200" cap="none" spc="0" baseline="0">
              <a:solidFill>
                <a:srgbClr val="FFFF00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Times New Roman" panose="02020603050405020304" pitchFamily="18"/>
              <a:cs typeface="Times New Roman" panose="02020603050405020304" pitchFamily="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49785" cy="6858635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Content Placeholder 7" descr="yanochka2.0_A_young_boy_sitting_alone_on_a_bench_his_head_sligh_b2b73517-8f96-44ff-a366-009131afb36c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80000">
            <a:off x="5041265" y="334010"/>
            <a:ext cx="5772785" cy="5772785"/>
          </a:xfrm>
          <a:prstGeom prst="rect">
            <a:avLst/>
          </a:prstGeom>
        </p:spPr>
      </p:pic>
      <p:pic>
        <p:nvPicPr>
          <p:cNvPr id="5" name="Рисунок 4" descr="C:\Users\yanag\OneDrive\Робочий стіл\yanochka2.0_yellow_happy_emoji_showing_thumbs_up_Simple_2D_vect_035edcf4-e76b-420b-8bf7-487a904de2c1.pngyanochka2.0_yellow_happy_emoji_showing_thumbs_up_Simple_2D_vect_035edcf4-e76b-420b-8bf7-487a904de2c1"/>
          <p:cNvPicPr>
            <a:picLocks noChangeAspect="1"/>
          </p:cNvPicPr>
          <p:nvPr/>
        </p:nvPicPr>
        <p:blipFill>
          <a:blip r:embed="rId3"/>
          <a:srcRect l="1001" r="1001"/>
          <a:stretch>
            <a:fillRect/>
          </a:stretch>
        </p:blipFill>
        <p:spPr>
          <a:xfrm>
            <a:off x="838200" y="1901190"/>
            <a:ext cx="4055745" cy="413893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TextBox 5"/>
          <p:cNvSpPr txBox="1"/>
          <p:nvPr/>
        </p:nvSpPr>
        <p:spPr>
          <a:xfrm>
            <a:off x="4960620" y="800100"/>
            <a:ext cx="5109210" cy="174117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altLang="en-US" sz="6000" b="1" i="0" u="none" strike="noStrike" kern="1200" cap="none" spc="0" baseline="0">
                <a:solidFill>
                  <a:schemeClr val="accent1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Сум</a:t>
            </a:r>
            <a:endParaRPr lang="en-US" altLang="en-US" sz="6000" b="1" i="0" u="none" strike="noStrike" kern="1200" cap="none" spc="0" baseline="0">
              <a:solidFill>
                <a:schemeClr val="accent1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Times New Roman" panose="02020603050405020304" pitchFamily="18"/>
              <a:cs typeface="Times New Roman" panose="02020603050405020304" pitchFamily="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puovia_Illustrate_a_sunny_meadow_with_vibrant_green_grass_colo_1c73d798-28ab-4b9e-83af-90278d4cdd5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45340" cy="6862445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Content Placeholder 7" descr="yanochka2.0_A_curious_boy_and_girl_examining_a_butterfly_throug_8686c273-8ab8-46bb-bd80-80fa7168df7d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34255" y="1451610"/>
            <a:ext cx="4849495" cy="4849495"/>
          </a:xfrm>
          <a:prstGeom prst="rect">
            <a:avLst/>
          </a:prstGeom>
        </p:spPr>
      </p:pic>
      <p:pic>
        <p:nvPicPr>
          <p:cNvPr id="6" name="Рисунок 5" descr="C:\Users\yanag\OneDrive\Робочий стіл\yanochka2.0_A_cheerful_winking_yellow_emoji_with_one_eye_closed_0d032558-072d-489f-93d0-660e47168494.pngyanochka2.0_A_cheerful_winking_yellow_emoji_with_one_eye_closed_0d032558-072d-489f-93d0-660e47168494"/>
          <p:cNvPicPr>
            <a:picLocks noChangeAspect="1"/>
          </p:cNvPicPr>
          <p:nvPr/>
        </p:nvPicPr>
        <p:blipFill>
          <a:blip r:embed="rId3"/>
          <a:srcRect t="17925" b="17925"/>
          <a:stretch>
            <a:fillRect/>
          </a:stretch>
        </p:blipFill>
        <p:spPr>
          <a:xfrm>
            <a:off x="975995" y="2242185"/>
            <a:ext cx="3938270" cy="25273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TextBox 5"/>
          <p:cNvSpPr txBox="1"/>
          <p:nvPr/>
        </p:nvSpPr>
        <p:spPr>
          <a:xfrm>
            <a:off x="4960620" y="800100"/>
            <a:ext cx="5109210" cy="174117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altLang="en-US" sz="6000" b="1" i="0" u="none" strike="noStrike" kern="1200" cap="none" spc="0" baseline="0">
                <a:solidFill>
                  <a:srgbClr val="00B05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Цікавість</a:t>
            </a:r>
            <a:endParaRPr lang="en-US" altLang="en-US" sz="6000" b="1" i="0" u="none" strike="noStrike" kern="1200" cap="none" spc="0" baseline="0">
              <a:solidFill>
                <a:srgbClr val="00B050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Times New Roman" panose="02020603050405020304" pitchFamily="18"/>
              <a:cs typeface="Times New Roman" panose="02020603050405020304" pitchFamily="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puovia_A_sunny_open_grassy_field_surrounded_by_cartoon-style_t_093f052d-9525-4e42-94dd-e796b18f2cd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56770" cy="6868795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Рисунок 7" descr="C:\Users\yanag\OneDrive\Робочий стіл\yanochka2.0_yellow_happy_emoji_showing_thumbs_up_Simple_2D_vect_035edcf4-e76b-420b-8bf7-487a904de2c1.pngyanochka2.0_yellow_happy_emoji_showing_thumbs_up_Simple_2D_vect_035edcf4-e76b-420b-8bf7-487a904de2c1"/>
          <p:cNvPicPr>
            <a:picLocks noChangeAspect="1"/>
          </p:cNvPicPr>
          <p:nvPr/>
        </p:nvPicPr>
        <p:blipFill>
          <a:blip r:embed="rId2"/>
          <a:srcRect t="1006" b="1006"/>
          <a:stretch>
            <a:fillRect/>
          </a:stretch>
        </p:blipFill>
        <p:spPr>
          <a:xfrm>
            <a:off x="8786442" y="1985473"/>
            <a:ext cx="2767779" cy="271243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Content Placeholder 7" descr="yanochka2.0_A_joyful_little_girl_running_through_a_green_meadow_518e6418-d7f0-43ee-8317-8257e01f4e18"/>
          <p:cNvPicPr>
            <a:picLocks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47975" y="1189355"/>
            <a:ext cx="5285105" cy="5285105"/>
          </a:xfrm>
          <a:prstGeom prst="rect">
            <a:avLst/>
          </a:prstGeom>
        </p:spPr>
      </p:pic>
      <p:sp>
        <p:nvSpPr>
          <p:cNvPr id="10" name="TextBox 5"/>
          <p:cNvSpPr txBox="1"/>
          <p:nvPr/>
        </p:nvSpPr>
        <p:spPr>
          <a:xfrm>
            <a:off x="5857240" y="244475"/>
            <a:ext cx="3041015" cy="174117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6000" b="1" i="0" u="none" strike="noStrike" kern="1200" cap="none" spc="0" baseline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Рад</a:t>
            </a:r>
            <a:r>
              <a:rPr lang="uk-UA" altLang="ru-RU" sz="6000" b="1" i="0" u="none" strike="noStrike" kern="1200" cap="none" spc="0" baseline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і</a:t>
            </a:r>
            <a:r>
              <a:rPr lang="ru-RU" sz="6000" b="1" i="0" u="none" strike="noStrike" kern="1200" cap="none" spc="0" baseline="0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Times New Roman" panose="02020603050405020304" pitchFamily="18"/>
                <a:cs typeface="Times New Roman" panose="02020603050405020304" pitchFamily="18"/>
              </a:rPr>
              <a:t>сть</a:t>
            </a:r>
            <a:endParaRPr lang="ru-RU" sz="6000" b="1" i="0" u="none" strike="noStrike" kern="1200" cap="none" spc="0" baseline="0">
              <a:solidFill>
                <a:srgbClr val="FFFF00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Times New Roman" panose="02020603050405020304" pitchFamily="18"/>
              <a:cs typeface="Times New Roman" panose="02020603050405020304" pitchFamily="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Firefly 2025041418582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60540"/>
          </a:xfrm>
          <a:prstGeom prst="rect">
            <a:avLst/>
          </a:prstGeom>
        </p:spPr>
      </p:pic>
      <p:pic>
        <p:nvPicPr>
          <p:cNvPr id="5" name="Picture 4" descr="2_tex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595" y="635"/>
            <a:ext cx="10290175" cy="6859905"/>
          </a:xfrm>
          <a:prstGeom prst="rect">
            <a:avLst/>
          </a:prstGeom>
        </p:spPr>
      </p:pic>
      <p:pic>
        <p:nvPicPr>
          <p:cNvPr id="6" name="Picture 5" descr="Firefly 202504141857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" y="0"/>
            <a:ext cx="121888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OneDrive/Робочий стіл/Firefly 20251106193842.pngFirefly 20251106193842"/>
          <p:cNvPicPr>
            <a:picLocks noChangeAspect="1"/>
          </p:cNvPicPr>
          <p:nvPr>
            <p:ph idx="1"/>
          </p:nvPr>
        </p:nvPicPr>
        <p:blipFill>
          <a:blip r:embed="rId1"/>
          <a:srcRect l="19" r="19"/>
          <a:stretch>
            <a:fillRect/>
          </a:stretch>
        </p:blipFill>
        <p:spPr>
          <a:xfrm>
            <a:off x="0" y="0"/>
            <a:ext cx="12192000" cy="686054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277745" y="1756410"/>
            <a:ext cx="2128520" cy="153860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uk-UA" sz="2000" b="1" i="0">
                <a:solidFill>
                  <a:srgbClr val="19545D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Хто вгадає емоцію?</a:t>
            </a:r>
            <a:endParaRPr lang="uk-UA" sz="2000" b="1" i="0">
              <a:solidFill>
                <a:srgbClr val="19545D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OneDrive/Робочий стіл/Firefly 20251106194122.pngFirefly 20251106194122"/>
          <p:cNvPicPr>
            <a:picLocks noChangeAspect="1"/>
          </p:cNvPicPr>
          <p:nvPr>
            <p:ph idx="1"/>
          </p:nvPr>
        </p:nvPicPr>
        <p:blipFill>
          <a:blip r:embed="rId1"/>
          <a:srcRect l="23" r="23"/>
          <a:stretch>
            <a:fillRect/>
          </a:stretch>
        </p:blipFill>
        <p:spPr>
          <a:xfrm>
            <a:off x="0" y="0"/>
            <a:ext cx="12228195" cy="688149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8199755" y="2583815"/>
            <a:ext cx="2421890" cy="153860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uk-UA" sz="2000" b="1" i="0">
                <a:solidFill>
                  <a:srgbClr val="19545D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Сум</a:t>
            </a:r>
            <a:endParaRPr lang="uk-UA" sz="2000" b="1" i="0">
              <a:solidFill>
                <a:srgbClr val="19545D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  <a:p>
            <a:pPr algn="ctr" fontAlgn="base"/>
            <a:r>
              <a:rPr lang="uk-UA" sz="1400" b="1" i="0">
                <a:solidFill>
                  <a:srgbClr val="19545D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Допомога відпустити щось важливе</a:t>
            </a:r>
            <a:endParaRPr lang="uk-UA" sz="1400" b="1" i="0">
              <a:solidFill>
                <a:srgbClr val="19545D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5942965" y="1463040"/>
            <a:ext cx="1768475" cy="153860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uk-UA" b="1" i="0">
                <a:solidFill>
                  <a:srgbClr val="3E2D43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Страх</a:t>
            </a:r>
            <a:endParaRPr lang="uk-UA" b="1" i="0">
              <a:solidFill>
                <a:srgbClr val="3E2D43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  <a:p>
            <a:pPr algn="ctr" fontAlgn="base"/>
            <a:r>
              <a:rPr lang="uk-UA" sz="1400" b="1" i="0">
                <a:solidFill>
                  <a:srgbClr val="3E2D43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Попередження про небезпеку</a:t>
            </a:r>
            <a:endParaRPr lang="uk-UA" sz="1400" b="1" i="0">
              <a:solidFill>
                <a:srgbClr val="3E2D43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5104130" y="3712845"/>
            <a:ext cx="1814195" cy="153860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uk-UA" sz="2000" b="1" i="0">
                <a:solidFill>
                  <a:srgbClr val="3B2F4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Образа</a:t>
            </a:r>
            <a:endParaRPr lang="uk-UA" sz="2000" b="1" i="0">
              <a:solidFill>
                <a:srgbClr val="3B2F4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  <a:p>
            <a:pPr algn="ctr" fontAlgn="base"/>
            <a:r>
              <a:rPr lang="uk-UA" sz="1400" b="1" i="0">
                <a:solidFill>
                  <a:srgbClr val="3B2F4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Внутрішні переживання</a:t>
            </a:r>
            <a:endParaRPr lang="uk-UA" sz="1400" b="1" i="0">
              <a:solidFill>
                <a:srgbClr val="3B2F4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7830820" y="1463040"/>
            <a:ext cx="1987550" cy="153860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uk-UA" b="1" i="0">
                <a:solidFill>
                  <a:srgbClr val="663D07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Радість</a:t>
            </a:r>
            <a:endParaRPr lang="uk-UA" b="1" i="0">
              <a:solidFill>
                <a:srgbClr val="663D07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  <a:p>
            <a:pPr algn="ctr" fontAlgn="base"/>
            <a:r>
              <a:rPr lang="uk-UA" sz="1400" b="1" i="0">
                <a:solidFill>
                  <a:srgbClr val="663D07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Сигнал про хорошу подію</a:t>
            </a:r>
            <a:endParaRPr lang="uk-UA" sz="1400" b="1" i="0">
              <a:solidFill>
                <a:srgbClr val="663D07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8721090" y="3712845"/>
            <a:ext cx="1379220" cy="153860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uk-UA" sz="2000" b="1" i="0">
                <a:solidFill>
                  <a:srgbClr val="A63323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Любов</a:t>
            </a:r>
            <a:endParaRPr lang="uk-UA" sz="2000" b="1" i="0">
              <a:solidFill>
                <a:srgbClr val="A63323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  <a:p>
            <a:pPr algn="ctr" fontAlgn="base"/>
            <a:r>
              <a:rPr lang="uk-UA" sz="1400" b="1" i="0">
                <a:solidFill>
                  <a:srgbClr val="A63323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Відкритість та турбота</a:t>
            </a:r>
            <a:endParaRPr lang="uk-UA" sz="1400" b="1" i="0">
              <a:solidFill>
                <a:srgbClr val="A63323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4826000" y="2426335"/>
            <a:ext cx="2183130" cy="153860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uk-UA" sz="2000" b="1" i="0">
                <a:solidFill>
                  <a:srgbClr val="E4BA68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Злість</a:t>
            </a:r>
            <a:endParaRPr lang="uk-UA" sz="2000" b="1" i="0">
              <a:solidFill>
                <a:srgbClr val="E4BA68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  <a:p>
            <a:pPr algn="ctr" fontAlgn="base"/>
            <a:r>
              <a:rPr lang="uk-UA" sz="1400" b="1" i="0">
                <a:solidFill>
                  <a:srgbClr val="E4BA68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Захист своїх кордоніі</a:t>
            </a:r>
            <a:endParaRPr lang="uk-UA" sz="1400" b="1" i="0">
              <a:solidFill>
                <a:srgbClr val="E4BA68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6852920" y="4922520"/>
            <a:ext cx="1868170" cy="153860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uk-UA" sz="2000" b="1" i="0">
                <a:solidFill>
                  <a:srgbClr val="792D0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Гордість</a:t>
            </a:r>
            <a:endParaRPr lang="uk-UA" sz="2000" b="1" i="0">
              <a:solidFill>
                <a:srgbClr val="792D0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  <a:p>
            <a:pPr algn="ctr" fontAlgn="base"/>
            <a:r>
              <a:rPr lang="uk-UA" sz="1400" b="1" i="0">
                <a:solidFill>
                  <a:srgbClr val="792D0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Впевненість в собі</a:t>
            </a:r>
            <a:endParaRPr lang="uk-UA" sz="1400" b="1" i="0">
              <a:solidFill>
                <a:srgbClr val="792D0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5" grpId="0"/>
      <p:bldP spid="7" grpId="0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Firefly 2025041419064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275185" cy="6906895"/>
          </a:xfrm>
          <a:prstGeom prst="rect">
            <a:avLst/>
          </a:prstGeom>
        </p:spPr>
      </p:pic>
      <p:pic>
        <p:nvPicPr>
          <p:cNvPr id="3" name="Picture 2" descr="6 (3)"/>
          <p:cNvPicPr>
            <a:picLocks noChangeAspect="1"/>
          </p:cNvPicPr>
          <p:nvPr/>
        </p:nvPicPr>
        <p:blipFill>
          <a:blip r:embed="rId2"/>
          <a:srcRect l="7089" r="14488"/>
          <a:stretch>
            <a:fillRect/>
          </a:stretch>
        </p:blipFill>
        <p:spPr>
          <a:xfrm rot="21300000">
            <a:off x="3569970" y="875665"/>
            <a:ext cx="1931670" cy="1642745"/>
          </a:xfrm>
          <a:prstGeom prst="rect">
            <a:avLst/>
          </a:prstGeom>
        </p:spPr>
      </p:pic>
      <p:pic>
        <p:nvPicPr>
          <p:cNvPr id="5" name="Picture 4" descr="Firefly 20250414190020"/>
          <p:cNvPicPr>
            <a:picLocks noChangeAspect="1"/>
          </p:cNvPicPr>
          <p:nvPr/>
        </p:nvPicPr>
        <p:blipFill>
          <a:blip r:embed="rId3"/>
          <a:srcRect l="21198" r="16727"/>
          <a:stretch>
            <a:fillRect/>
          </a:stretch>
        </p:blipFill>
        <p:spPr>
          <a:xfrm rot="21180000">
            <a:off x="2174240" y="3875405"/>
            <a:ext cx="1842770" cy="1670050"/>
          </a:xfrm>
          <a:prstGeom prst="rect">
            <a:avLst/>
          </a:prstGeom>
        </p:spPr>
      </p:pic>
      <p:pic>
        <p:nvPicPr>
          <p:cNvPr id="6" name="Picture 5" descr="Firefly 20250414190717"/>
          <p:cNvPicPr>
            <a:picLocks noChangeAspect="1"/>
          </p:cNvPicPr>
          <p:nvPr/>
        </p:nvPicPr>
        <p:blipFill>
          <a:blip r:embed="rId4"/>
          <a:srcRect l="14915" r="21963"/>
          <a:stretch>
            <a:fillRect/>
          </a:stretch>
        </p:blipFill>
        <p:spPr>
          <a:xfrm rot="420000">
            <a:off x="7992110" y="3837305"/>
            <a:ext cx="1910715" cy="1703705"/>
          </a:xfrm>
          <a:prstGeom prst="rect">
            <a:avLst/>
          </a:prstGeom>
        </p:spPr>
      </p:pic>
      <p:pic>
        <p:nvPicPr>
          <p:cNvPr id="7" name="Picture 6" descr="7_2"/>
          <p:cNvPicPr>
            <a:picLocks noChangeAspect="1"/>
          </p:cNvPicPr>
          <p:nvPr/>
        </p:nvPicPr>
        <p:blipFill>
          <a:blip r:embed="rId5"/>
          <a:srcRect l="15170" r="11338"/>
          <a:stretch>
            <a:fillRect/>
          </a:stretch>
        </p:blipFill>
        <p:spPr>
          <a:xfrm rot="300000">
            <a:off x="6637655" y="831850"/>
            <a:ext cx="1802765" cy="1635125"/>
          </a:xfrm>
          <a:prstGeom prst="rect">
            <a:avLst/>
          </a:prstGeom>
        </p:spPr>
      </p:pic>
      <p:pic>
        <p:nvPicPr>
          <p:cNvPr id="9" name="Content Placeholder 3" descr="C:/Users/yanag/OneDrive/Зображення/Знімки екрана/Знімок екрана 2025-11-07 222840.pngЗнімок екрана 2025-11-07 222840"/>
          <p:cNvPicPr>
            <a:picLocks noChangeAspect="1"/>
          </p:cNvPicPr>
          <p:nvPr/>
        </p:nvPicPr>
        <p:blipFill>
          <a:blip r:embed="rId6"/>
          <a:srcRect l="12179" r="12179"/>
          <a:stretch>
            <a:fillRect/>
          </a:stretch>
        </p:blipFill>
        <p:spPr>
          <a:xfrm>
            <a:off x="5050155" y="3727450"/>
            <a:ext cx="1885315" cy="167894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Firefly 2025041419071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218035" cy="687514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6" name="Picture 5" descr="yanochka2.0_brazil_2d_cartoon_drawingbackground_simple_cartoon__a360641e-af40-4931-92ab-9a8081db4b2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303760" cy="6895465"/>
          </a:xfrm>
          <a:prstGeom prst="rect">
            <a:avLst/>
          </a:prstGeom>
        </p:spPr>
      </p:pic>
      <p:pic>
        <p:nvPicPr>
          <p:cNvPr id="7" name="Content Placeholder 6" descr="Rechik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97345" y="1824990"/>
            <a:ext cx="7605395" cy="5070475"/>
          </a:xfrm>
          <a:prstGeom prst="rect">
            <a:avLst/>
          </a:prstGeom>
        </p:spPr>
      </p:pic>
      <p:pic>
        <p:nvPicPr>
          <p:cNvPr id="18" name="Picture 17" descr="logo vertical_blu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2050" y="0"/>
            <a:ext cx="960120" cy="892810"/>
          </a:xfrm>
          <a:prstGeom prst="rect">
            <a:avLst/>
          </a:prstGeom>
        </p:spPr>
      </p:pic>
      <p:pic>
        <p:nvPicPr>
          <p:cNvPr id="19" name="Picture 18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2418080" y="5259070"/>
            <a:ext cx="1397635" cy="1397635"/>
          </a:xfrm>
          <a:prstGeom prst="rect">
            <a:avLst/>
          </a:prstGeom>
        </p:spPr>
      </p:pic>
      <p:pic>
        <p:nvPicPr>
          <p:cNvPr id="20" name="Picture 19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4478655" y="3502025"/>
            <a:ext cx="1397635" cy="1397635"/>
          </a:xfrm>
          <a:prstGeom prst="rect">
            <a:avLst/>
          </a:prstGeom>
        </p:spPr>
      </p:pic>
      <p:pic>
        <p:nvPicPr>
          <p:cNvPr id="21" name="Picture 20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57505" y="88900"/>
            <a:ext cx="1397635" cy="1397635"/>
          </a:xfrm>
          <a:prstGeom prst="rect">
            <a:avLst/>
          </a:prstGeom>
        </p:spPr>
      </p:pic>
      <p:pic>
        <p:nvPicPr>
          <p:cNvPr id="23" name="Picture 22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57505" y="1824990"/>
            <a:ext cx="1397635" cy="1397635"/>
          </a:xfrm>
          <a:prstGeom prst="rect">
            <a:avLst/>
          </a:prstGeom>
        </p:spPr>
      </p:pic>
      <p:pic>
        <p:nvPicPr>
          <p:cNvPr id="24" name="Picture 23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57505" y="5259070"/>
            <a:ext cx="1397635" cy="1397635"/>
          </a:xfrm>
          <a:prstGeom prst="rect">
            <a:avLst/>
          </a:prstGeom>
        </p:spPr>
      </p:pic>
      <p:pic>
        <p:nvPicPr>
          <p:cNvPr id="25" name="Picture 24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57505" y="3542030"/>
            <a:ext cx="1397635" cy="1397635"/>
          </a:xfrm>
          <a:prstGeom prst="rect">
            <a:avLst/>
          </a:prstGeom>
        </p:spPr>
      </p:pic>
      <p:pic>
        <p:nvPicPr>
          <p:cNvPr id="26" name="Picture 25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2418080" y="78740"/>
            <a:ext cx="1397635" cy="1397635"/>
          </a:xfrm>
          <a:prstGeom prst="rect">
            <a:avLst/>
          </a:prstGeom>
        </p:spPr>
      </p:pic>
      <p:pic>
        <p:nvPicPr>
          <p:cNvPr id="27" name="Picture 26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2418080" y="1824990"/>
            <a:ext cx="1397635" cy="1397635"/>
          </a:xfrm>
          <a:prstGeom prst="rect">
            <a:avLst/>
          </a:prstGeom>
        </p:spPr>
      </p:pic>
      <p:pic>
        <p:nvPicPr>
          <p:cNvPr id="28" name="Picture 27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2418080" y="3542030"/>
            <a:ext cx="1397635" cy="1397635"/>
          </a:xfrm>
          <a:prstGeom prst="rect">
            <a:avLst/>
          </a:prstGeom>
        </p:spPr>
      </p:pic>
      <p:pic>
        <p:nvPicPr>
          <p:cNvPr id="39" name="Picture 38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4478655" y="78740"/>
            <a:ext cx="1397635" cy="1397635"/>
          </a:xfrm>
          <a:prstGeom prst="rect">
            <a:avLst/>
          </a:prstGeom>
        </p:spPr>
      </p:pic>
      <p:pic>
        <p:nvPicPr>
          <p:cNvPr id="40" name="Picture 39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4478655" y="1824990"/>
            <a:ext cx="1397635" cy="1397635"/>
          </a:xfrm>
          <a:prstGeom prst="rect">
            <a:avLst/>
          </a:prstGeom>
        </p:spPr>
      </p:pic>
      <p:pic>
        <p:nvPicPr>
          <p:cNvPr id="41" name="Picture 40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4478655" y="5259070"/>
            <a:ext cx="1397635" cy="139763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31775" y="3423285"/>
            <a:ext cx="1631950" cy="1612900"/>
            <a:chOff x="10842" y="-143"/>
            <a:chExt cx="2570" cy="2540"/>
          </a:xfrm>
        </p:grpSpPr>
        <p:grpSp>
          <p:nvGrpSpPr>
            <p:cNvPr id="43" name="Group 42"/>
            <p:cNvGrpSpPr/>
            <p:nvPr/>
          </p:nvGrpSpPr>
          <p:grpSpPr>
            <a:xfrm>
              <a:off x="10842" y="-143"/>
              <a:ext cx="2570" cy="2540"/>
              <a:chOff x="9715" y="1712"/>
              <a:chExt cx="2570" cy="2540"/>
            </a:xfrm>
          </p:grpSpPr>
          <p:pic>
            <p:nvPicPr>
              <p:cNvPr id="44" name="Picture 43" descr="11zon_cropped (14)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95" y="1851"/>
                <a:ext cx="2211" cy="2211"/>
              </a:xfrm>
              <a:prstGeom prst="rect">
                <a:avLst/>
              </a:prstGeom>
            </p:spPr>
          </p:pic>
          <p:sp>
            <p:nvSpPr>
              <p:cNvPr id="45" name="Text Box 44"/>
              <p:cNvSpPr txBox="1"/>
              <p:nvPr/>
            </p:nvSpPr>
            <p:spPr>
              <a:xfrm rot="15420000">
                <a:off x="9730" y="1697"/>
                <a:ext cx="2540" cy="2570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p>
                <a:r>
                  <a:rPr lang="en-US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Розбираюсь у почуттях.</a:t>
                </a:r>
                <a:endPara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3" name="Oval 62"/>
            <p:cNvSpPr/>
            <p:nvPr/>
          </p:nvSpPr>
          <p:spPr>
            <a:xfrm>
              <a:off x="11034" y="23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312626" y="71839"/>
            <a:ext cx="1505585" cy="1499464"/>
            <a:chOff x="11387" y="6488"/>
            <a:chExt cx="2371" cy="2361"/>
          </a:xfrm>
        </p:grpSpPr>
        <p:grpSp>
          <p:nvGrpSpPr>
            <p:cNvPr id="65" name="Group 64"/>
            <p:cNvGrpSpPr/>
            <p:nvPr/>
          </p:nvGrpSpPr>
          <p:grpSpPr>
            <a:xfrm>
              <a:off x="11387" y="6488"/>
              <a:ext cx="2371" cy="2361"/>
              <a:chOff x="14786" y="741"/>
              <a:chExt cx="2452" cy="2450"/>
            </a:xfrm>
          </p:grpSpPr>
          <p:pic>
            <p:nvPicPr>
              <p:cNvPr id="66" name="Picture 65" descr="11zon_cropped (22)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853" y="741"/>
                <a:ext cx="2303" cy="2303"/>
              </a:xfrm>
              <a:prstGeom prst="rect">
                <a:avLst/>
              </a:prstGeom>
            </p:spPr>
          </p:pic>
          <p:sp>
            <p:nvSpPr>
              <p:cNvPr id="68" name="Text Box 67"/>
              <p:cNvSpPr txBox="1"/>
              <p:nvPr/>
            </p:nvSpPr>
            <p:spPr>
              <a:xfrm rot="14820000">
                <a:off x="14903" y="856"/>
                <a:ext cx="2218" cy="2452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p>
                <a:r>
                  <a:rPr lang="en-US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Вмію знайомитись.</a:t>
                </a:r>
                <a:endPara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9" name="Oval 68"/>
            <p:cNvSpPr/>
            <p:nvPr/>
          </p:nvSpPr>
          <p:spPr>
            <a:xfrm>
              <a:off x="11452" y="6524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241575" y="1665764"/>
            <a:ext cx="1649890" cy="1612900"/>
            <a:chOff x="10528" y="6880"/>
            <a:chExt cx="2598" cy="2540"/>
          </a:xfrm>
        </p:grpSpPr>
        <p:grpSp>
          <p:nvGrpSpPr>
            <p:cNvPr id="74" name="Group 73"/>
            <p:cNvGrpSpPr/>
            <p:nvPr/>
          </p:nvGrpSpPr>
          <p:grpSpPr>
            <a:xfrm>
              <a:off x="10528" y="6880"/>
              <a:ext cx="2598" cy="2540"/>
              <a:chOff x="14612" y="3751"/>
              <a:chExt cx="2667" cy="2608"/>
            </a:xfrm>
          </p:grpSpPr>
          <p:pic>
            <p:nvPicPr>
              <p:cNvPr id="75" name="Picture 74" descr="11zon_cropped (18)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803" y="3911"/>
                <a:ext cx="2285" cy="2285"/>
              </a:xfrm>
              <a:prstGeom prst="rect">
                <a:avLst/>
              </a:prstGeom>
            </p:spPr>
          </p:pic>
          <p:sp>
            <p:nvSpPr>
              <p:cNvPr id="76" name="Text Box 75"/>
              <p:cNvSpPr txBox="1"/>
              <p:nvPr/>
            </p:nvSpPr>
            <p:spPr>
              <a:xfrm rot="14820000">
                <a:off x="14641" y="3721"/>
                <a:ext cx="2608" cy="2667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p>
                <a:r>
                  <a:rPr lang="en-US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Легко перевтілююся.</a:t>
                </a:r>
                <a:endPara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7" name="Oval 76"/>
            <p:cNvSpPr/>
            <p:nvPr/>
          </p:nvSpPr>
          <p:spPr>
            <a:xfrm>
              <a:off x="10715" y="7078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6303645" y="1432445"/>
            <a:ext cx="2893695" cy="2894965"/>
            <a:chOff x="10842" y="-225"/>
            <a:chExt cx="2570" cy="2540"/>
          </a:xfrm>
        </p:grpSpPr>
        <p:grpSp>
          <p:nvGrpSpPr>
            <p:cNvPr id="150" name="Group 149"/>
            <p:cNvGrpSpPr/>
            <p:nvPr/>
          </p:nvGrpSpPr>
          <p:grpSpPr>
            <a:xfrm>
              <a:off x="10842" y="-225"/>
              <a:ext cx="2570" cy="2540"/>
              <a:chOff x="9715" y="1630"/>
              <a:chExt cx="2570" cy="2540"/>
            </a:xfrm>
          </p:grpSpPr>
          <p:pic>
            <p:nvPicPr>
              <p:cNvPr id="151" name="Picture 150" descr="11zon_cropped (14)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95" y="1851"/>
                <a:ext cx="2211" cy="2211"/>
              </a:xfrm>
              <a:prstGeom prst="rect">
                <a:avLst/>
              </a:prstGeom>
            </p:spPr>
          </p:pic>
          <p:sp>
            <p:nvSpPr>
              <p:cNvPr id="152" name="Text Box 151"/>
              <p:cNvSpPr txBox="1"/>
              <p:nvPr/>
            </p:nvSpPr>
            <p:spPr>
              <a:xfrm rot="14820000">
                <a:off x="9730" y="1615"/>
                <a:ext cx="2540" cy="2570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p>
                <a:r>
                  <a:rPr lang="en-US" altLang="en-US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Розбираюсь у почуттях.</a:t>
                </a:r>
                <a:endParaRPr lang="en-US" altLang="en-US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3" name="Oval 152"/>
            <p:cNvSpPr/>
            <p:nvPr/>
          </p:nvSpPr>
          <p:spPr>
            <a:xfrm>
              <a:off x="11034" y="23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OneDrive/Робочий стіл/Firefly 20251106193934.pngFirefly 20251106193934"/>
          <p:cNvPicPr>
            <a:picLocks noChangeAspect="1"/>
          </p:cNvPicPr>
          <p:nvPr>
            <p:ph idx="1"/>
          </p:nvPr>
        </p:nvPicPr>
        <p:blipFill>
          <a:blip r:embed="rId1"/>
          <a:srcRect l="23" r="23"/>
          <a:stretch>
            <a:fillRect/>
          </a:stretch>
        </p:blipFill>
        <p:spPr>
          <a:xfrm>
            <a:off x="0" y="0"/>
            <a:ext cx="12299950" cy="692150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941070" y="1997710"/>
            <a:ext cx="3041015" cy="153860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uk-UA" sz="4400" b="1" i="0">
                <a:solidFill>
                  <a:srgbClr val="F1DA6C"/>
                </a:solidFill>
                <a:latin typeface="Cambria" panose="02040503050406030204" charset="0"/>
                <a:ea typeface="Arial" panose="020B0604020202020204"/>
                <a:cs typeface="Cambria" panose="02040503050406030204" charset="0"/>
              </a:rPr>
              <a:t>Нова пригода</a:t>
            </a:r>
            <a:endParaRPr lang="uk-UA" sz="4400" b="1" i="0">
              <a:solidFill>
                <a:srgbClr val="F1DA6C"/>
              </a:solidFill>
              <a:latin typeface="Cambria" panose="02040503050406030204" charset="0"/>
              <a:ea typeface="Arial" panose="020B0604020202020204"/>
              <a:cs typeface="Cambria" panose="02040503050406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OneDrive/Робочий стіл/Firefly 20251106192845.pngFirefly 20251106192845"/>
          <p:cNvPicPr>
            <a:picLocks noChangeAspect="1"/>
          </p:cNvPicPr>
          <p:nvPr>
            <p:ph idx="1"/>
          </p:nvPr>
        </p:nvPicPr>
        <p:blipFill>
          <a:blip r:embed="rId1"/>
          <a:srcRect l="19" r="19"/>
          <a:stretch>
            <a:fillRect/>
          </a:stretch>
        </p:blipFill>
        <p:spPr>
          <a:xfrm>
            <a:off x="0" y="0"/>
            <a:ext cx="12188825" cy="685863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 rot="21360000">
            <a:off x="1722755" y="1445260"/>
            <a:ext cx="3041015" cy="153860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ru-RU" altLang="en-US" sz="2400" b="1" i="0">
                <a:solidFill>
                  <a:srgbClr val="19545D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Байдужий </a:t>
            </a:r>
            <a:r>
              <a:rPr lang="en-US" altLang="en-US" sz="2400" b="1" i="0">
                <a:solidFill>
                  <a:srgbClr val="19545D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туман огорнув острів!</a:t>
            </a:r>
            <a:endParaRPr lang="en-US" altLang="en-US" sz="2400" b="1" i="0">
              <a:solidFill>
                <a:srgbClr val="19545D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OneDrive/Робочий стіл/Firefly 20251106193551.pngFirefly 20251106193551"/>
          <p:cNvPicPr>
            <a:picLocks noChangeAspect="1"/>
          </p:cNvPicPr>
          <p:nvPr>
            <p:ph idx="1"/>
          </p:nvPr>
        </p:nvPicPr>
        <p:blipFill>
          <a:blip r:embed="rId1"/>
          <a:srcRect l="18" r="18"/>
          <a:stretch>
            <a:fillRect/>
          </a:stretch>
        </p:blipFill>
        <p:spPr>
          <a:xfrm>
            <a:off x="0" y="-23495"/>
            <a:ext cx="12228195" cy="688086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5857875" y="709295"/>
            <a:ext cx="3041015" cy="153860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ru-RU" altLang="en-US" sz="2000" b="1" i="0">
                <a:solidFill>
                  <a:srgbClr val="19545D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Д</a:t>
            </a:r>
            <a:r>
              <a:rPr lang="en-US" altLang="en-US" sz="2000" b="1" i="0">
                <a:solidFill>
                  <a:srgbClr val="19545D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авайте спершу прислухаємося до своїх відчуттів у тілі</a:t>
            </a:r>
            <a:endParaRPr lang="en-US" altLang="en-US" sz="2000" b="1" i="0">
              <a:solidFill>
                <a:srgbClr val="19545D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OneDrive/Робочий стіл/Firefly 20251106193620.pngFirefly 20251106193620"/>
          <p:cNvPicPr>
            <a:picLocks noChangeAspect="1"/>
          </p:cNvPicPr>
          <p:nvPr>
            <p:ph idx="1"/>
          </p:nvPr>
        </p:nvPicPr>
        <p:blipFill>
          <a:blip r:embed="rId1"/>
          <a:srcRect l="19" r="19"/>
          <a:stretch>
            <a:fillRect/>
          </a:stretch>
        </p:blipFill>
        <p:spPr>
          <a:xfrm>
            <a:off x="0" y="0"/>
            <a:ext cx="12188825" cy="685863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6982460" y="2747645"/>
            <a:ext cx="3041015" cy="153860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ru-RU" sz="2000" b="1" i="0">
                <a:solidFill>
                  <a:srgbClr val="19545D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Що таке </a:t>
            </a:r>
            <a:r>
              <a:rPr lang="uk-UA" altLang="ru-RU" sz="2000" b="1" i="0">
                <a:solidFill>
                  <a:srgbClr val="19545D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емоції?</a:t>
            </a:r>
            <a:endParaRPr lang="uk-UA" altLang="ru-RU" sz="2000" b="1" i="0">
              <a:solidFill>
                <a:srgbClr val="19545D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Firefly 2025041419034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60540"/>
          </a:xfrm>
          <a:prstGeom prst="rect">
            <a:avLst/>
          </a:prstGeom>
        </p:spPr>
      </p:pic>
      <p:pic>
        <p:nvPicPr>
          <p:cNvPr id="3" name="Picture 2" descr="Firefly 20251106193741"/>
          <p:cNvPicPr>
            <a:picLocks noChangeAspect="1"/>
          </p:cNvPicPr>
          <p:nvPr/>
        </p:nvPicPr>
        <p:blipFill>
          <a:blip r:embed="rId2"/>
          <a:srcRect l="62139"/>
          <a:stretch>
            <a:fillRect/>
          </a:stretch>
        </p:blipFill>
        <p:spPr>
          <a:xfrm>
            <a:off x="7576185" y="0"/>
            <a:ext cx="4615815" cy="685800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8363585" y="1758315"/>
            <a:ext cx="3041015" cy="153860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uk-UA" sz="2800" b="1" i="0">
                <a:solidFill>
                  <a:srgbClr val="19545D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Радість</a:t>
            </a:r>
            <a:endParaRPr lang="uk-UA" sz="2800" b="1" i="0">
              <a:solidFill>
                <a:srgbClr val="19545D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OneDrive/Робочий стіл/Firefly 20251106193648.pngFirefly 20251106193648"/>
          <p:cNvPicPr>
            <a:picLocks noChangeAspect="1"/>
          </p:cNvPicPr>
          <p:nvPr>
            <p:ph idx="1"/>
          </p:nvPr>
        </p:nvPicPr>
        <p:blipFill>
          <a:blip r:embed="rId1"/>
          <a:srcRect l="28" r="28"/>
          <a:stretch>
            <a:fillRect/>
          </a:stretch>
        </p:blipFill>
        <p:spPr>
          <a:xfrm>
            <a:off x="0" y="635"/>
            <a:ext cx="12206605" cy="686943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7971155" y="1470025"/>
            <a:ext cx="3041015" cy="153860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uk-UA" sz="3200" b="1" i="0">
                <a:solidFill>
                  <a:srgbClr val="19545D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Злість</a:t>
            </a:r>
            <a:endParaRPr lang="uk-UA" sz="3200" b="1" i="0">
              <a:solidFill>
                <a:srgbClr val="19545D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OneDrive/Робочий стіл/Firefly 20251106193713.pngFirefly 20251106193713"/>
          <p:cNvPicPr>
            <a:picLocks noChangeAspect="1"/>
          </p:cNvPicPr>
          <p:nvPr>
            <p:ph idx="1"/>
          </p:nvPr>
        </p:nvPicPr>
        <p:blipFill>
          <a:blip r:embed="rId1"/>
          <a:srcRect l="19" r="19"/>
          <a:stretch>
            <a:fillRect/>
          </a:stretch>
        </p:blipFill>
        <p:spPr>
          <a:xfrm>
            <a:off x="0" y="0"/>
            <a:ext cx="12188825" cy="685863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7927975" y="1552575"/>
            <a:ext cx="3041015" cy="153860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uk-UA" sz="2800" b="1" i="0">
                <a:solidFill>
                  <a:srgbClr val="19545D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Сум</a:t>
            </a:r>
            <a:endParaRPr lang="uk-UA" sz="2800" b="1" i="0">
              <a:solidFill>
                <a:srgbClr val="19545D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OneDrive/Робочий стіл/Firefly 20251106193741.pngFirefly 20251106193741"/>
          <p:cNvPicPr>
            <a:picLocks noChangeAspect="1"/>
          </p:cNvPicPr>
          <p:nvPr>
            <p:ph idx="1"/>
          </p:nvPr>
        </p:nvPicPr>
        <p:blipFill>
          <a:blip r:embed="rId1"/>
          <a:srcRect l="19" r="19"/>
          <a:stretch>
            <a:fillRect/>
          </a:stretch>
        </p:blipFill>
        <p:spPr>
          <a:xfrm>
            <a:off x="0" y="0"/>
            <a:ext cx="12192000" cy="686054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8449310" y="1691005"/>
            <a:ext cx="3041015" cy="153860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uk-UA" sz="2800" b="1" i="0">
                <a:solidFill>
                  <a:srgbClr val="19545D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Здивування</a:t>
            </a:r>
            <a:endParaRPr lang="uk-UA" sz="2800" b="1" i="0">
              <a:solidFill>
                <a:srgbClr val="19545D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839D9C04-CD7E-4ECA-A173-8C327953C746}"/>
</file>

<file path=customXml/itemProps2.xml><?xml version="1.0" encoding="utf-8"?>
<ds:datastoreItem xmlns:ds="http://schemas.openxmlformats.org/officeDocument/2006/customXml" ds:itemID="{62EDF5F2-6E73-4591-91E2-DED2230B6F1F}"/>
</file>

<file path=customXml/itemProps3.xml><?xml version="1.0" encoding="utf-8"?>
<ds:datastoreItem xmlns:ds="http://schemas.openxmlformats.org/officeDocument/2006/customXml" ds:itemID="{8A13121E-8BBF-43A0-8665-B8B45D890AE9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557</Words>
  <Application>WPS Presentation</Application>
  <PresentationFormat>Widescreen</PresentationFormat>
  <Paragraphs>70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Times New Roman</vt:lpstr>
      <vt:lpstr>Montserrat</vt:lpstr>
      <vt:lpstr>Arial</vt:lpstr>
      <vt:lpstr>Arial Rounded MT Bold</vt:lpstr>
      <vt:lpstr>Algerian</vt:lpstr>
      <vt:lpstr>Bahnschrift</vt:lpstr>
      <vt:lpstr>Bahnschrift Condensed</vt:lpstr>
      <vt:lpstr>Bahnschrift SemiBold Condensed</vt:lpstr>
      <vt:lpstr>Bernard MT Condensed</vt:lpstr>
      <vt:lpstr>Blackadder ITC</vt:lpstr>
      <vt:lpstr>Broadway</vt:lpstr>
      <vt:lpstr>Brush Script MT</vt:lpstr>
      <vt:lpstr>Californian FB</vt:lpstr>
      <vt:lpstr>Calisto MT</vt:lpstr>
      <vt:lpstr>Cambria</vt:lpstr>
      <vt:lpstr>Cambria Math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Yana Hrintsova</dc:creator>
  <cp:lastModifiedBy>yanag</cp:lastModifiedBy>
  <cp:revision>9</cp:revision>
  <dcterms:created xsi:type="dcterms:W3CDTF">2025-04-14T16:22:00Z</dcterms:created>
  <dcterms:modified xsi:type="dcterms:W3CDTF">2025-11-07T20:30:39Z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A2585042AB234C668621894193F848B8_13</vt:lpwstr>
  </property>
  <property fmtid="{D5CDD505-2E9C-101B-9397-08002B2CF9AE}" pid="3" name="KSOProductBuildVer">
    <vt:lpwstr>1033-12.2.0.22549</vt:lpwstr>
  </property>
  <property fmtid="{D5CDD505-2E9C-101B-9397-08002B2CF9AE}" pid="4" name="ContentTypeId">
    <vt:lpwstr>0x01010038FC03484849DD4F838791533D0789A3</vt:lpwstr>
  </property>
</Properties>
</file>