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0581-8461-4EEC-944E-52DEA6A73ECE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BBD-DFE2-457F-A6C0-F0E084C2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2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0581-8461-4EEC-944E-52DEA6A73ECE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BBD-DFE2-457F-A6C0-F0E084C2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9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0581-8461-4EEC-944E-52DEA6A73ECE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BBD-DFE2-457F-A6C0-F0E084C2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8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0581-8461-4EEC-944E-52DEA6A73ECE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BBD-DFE2-457F-A6C0-F0E084C2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4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0581-8461-4EEC-944E-52DEA6A73ECE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BBD-DFE2-457F-A6C0-F0E084C2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51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0581-8461-4EEC-944E-52DEA6A73ECE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BBD-DFE2-457F-A6C0-F0E084C2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1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0581-8461-4EEC-944E-52DEA6A73ECE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BBD-DFE2-457F-A6C0-F0E084C2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0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0581-8461-4EEC-944E-52DEA6A73ECE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BBD-DFE2-457F-A6C0-F0E084C2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0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0581-8461-4EEC-944E-52DEA6A73ECE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BBD-DFE2-457F-A6C0-F0E084C2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0581-8461-4EEC-944E-52DEA6A73ECE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BBD-DFE2-457F-A6C0-F0E084C2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4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0581-8461-4EEC-944E-52DEA6A73ECE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BBD-DFE2-457F-A6C0-F0E084C2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7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0581-8461-4EEC-944E-52DEA6A73ECE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25BBD-DFE2-457F-A6C0-F0E084C2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6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sp>
        <p:nvSpPr>
          <p:cNvPr id="16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311728" y="600364"/>
            <a:ext cx="8384309" cy="572654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037" y="2281959"/>
            <a:ext cx="3206174" cy="32061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7" y="1308676"/>
            <a:ext cx="1681018" cy="16810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8" y="942109"/>
            <a:ext cx="2650836" cy="26508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6" y="4163290"/>
            <a:ext cx="1828800" cy="18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8" y="3814617"/>
            <a:ext cx="2650836" cy="26508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4788" y="1566141"/>
            <a:ext cx="1431636" cy="1431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10" y="942109"/>
            <a:ext cx="2650836" cy="26508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71" y="4004535"/>
            <a:ext cx="2229429" cy="2229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56" y="3752272"/>
            <a:ext cx="2650836" cy="26508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6" y="1141268"/>
            <a:ext cx="1856509" cy="18565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2" y="823767"/>
            <a:ext cx="2650836" cy="26508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75" y="4447014"/>
            <a:ext cx="1344469" cy="13444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2" y="3778825"/>
            <a:ext cx="2650836" cy="26508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3" y="-44452"/>
            <a:ext cx="6904275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93" y="-148401"/>
            <a:ext cx="1147940" cy="111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B959113-99EB-4374-8D34-A23F498DF968}"/>
</file>

<file path=customXml/itemProps2.xml><?xml version="1.0" encoding="utf-8"?>
<ds:datastoreItem xmlns:ds="http://schemas.openxmlformats.org/officeDocument/2006/customXml" ds:itemID="{73C095BA-7232-4A88-B37C-839C81DAD95F}"/>
</file>

<file path=customXml/itemProps3.xml><?xml version="1.0" encoding="utf-8"?>
<ds:datastoreItem xmlns:ds="http://schemas.openxmlformats.org/officeDocument/2006/customXml" ds:itemID="{BEE539C7-CD64-47DF-8B5A-2A782C434031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2</cp:revision>
  <dcterms:created xsi:type="dcterms:W3CDTF">2026-02-20T15:22:54Z</dcterms:created>
  <dcterms:modified xsi:type="dcterms:W3CDTF">2026-03-04T08:05:53Z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