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6065"/>
    <a:srgbClr val="7E3E00"/>
    <a:srgbClr val="A96F0C"/>
    <a:srgbClr val="3E5A00"/>
    <a:srgbClr val="127369"/>
    <a:srgbClr val="433B03"/>
    <a:srgbClr val="3BB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7" Type="http://schemas.openxmlformats.org/officeDocument/2006/relationships/tableStyles" Target="tableStyles.xml"/><Relationship Id="rId12" Type="http://schemas.openxmlformats.org/officeDocument/2006/relationships/slide" Target="slides/slide10.xml"/><Relationship Id="rId2" Type="http://schemas.openxmlformats.org/officeDocument/2006/relationships/theme" Target="theme/theme1.xml"/><Relationship Id="rId16" Type="http://schemas.openxmlformats.org/officeDocument/2006/relationships/viewProps" Target="viewProps.xml"/><Relationship Id="rId20" Type="http://schemas.openxmlformats.org/officeDocument/2006/relationships/customXml" Target="../customXml/item3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customXml" Target="../customXml/item2.xml"/><Relationship Id="rId9" Type="http://schemas.openxmlformats.org/officeDocument/2006/relationships/slide" Target="slides/slide7.xml"/><Relationship Id="rId4" Type="http://schemas.openxmlformats.org/officeDocument/2006/relationships/slide" Target="slides/slide2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029154921.pngFirefly 20251029154921"/>
          <p:cNvPicPr>
            <a:picLocks noChangeAspect="1"/>
          </p:cNvPicPr>
          <p:nvPr>
            <p:ph idx="1"/>
          </p:nvPr>
        </p:nvPicPr>
        <p:blipFill>
          <a:blip r:embed="rId1"/>
          <a:srcRect l="18" r="18"/>
          <a:stretch>
            <a:fillRect/>
          </a:stretch>
        </p:blipFill>
        <p:spPr>
          <a:xfrm>
            <a:off x="0" y="0"/>
            <a:ext cx="12306300" cy="692467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783195" y="1769745"/>
            <a:ext cx="3483610" cy="661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uk-UA" altLang="en-US" sz="3600" b="1">
                <a:solidFill>
                  <a:srgbClr val="296065"/>
                </a:solidFill>
                <a:latin typeface="Montserrat" panose="00000500000000000000" charset="0"/>
                <a:cs typeface="Montserrat" panose="00000500000000000000" charset="0"/>
              </a:rPr>
              <a:t>О</a:t>
            </a:r>
            <a:r>
              <a:rPr lang="en-US" altLang="en-US" sz="3600" b="1">
                <a:solidFill>
                  <a:srgbClr val="296065"/>
                </a:solidFill>
                <a:latin typeface="Montserrat" panose="00000500000000000000" charset="0"/>
                <a:cs typeface="Montserrat" panose="00000500000000000000" charset="0"/>
              </a:rPr>
              <a:t>стрів </a:t>
            </a:r>
            <a:r>
              <a:rPr lang="uk-UA" altLang="en-US" sz="3600" b="1">
                <a:solidFill>
                  <a:srgbClr val="296065"/>
                </a:solidFill>
                <a:latin typeface="Montserrat" panose="00000500000000000000" charset="0"/>
                <a:cs typeface="Montserrat" panose="00000500000000000000" charset="0"/>
              </a:rPr>
              <a:t>Д</a:t>
            </a:r>
            <a:r>
              <a:rPr lang="en-US" altLang="en-US" sz="3600" b="1">
                <a:solidFill>
                  <a:srgbClr val="296065"/>
                </a:solidFill>
                <a:latin typeface="Montserrat" panose="00000500000000000000" charset="0"/>
                <a:cs typeface="Montserrat" panose="00000500000000000000" charset="0"/>
              </a:rPr>
              <a:t>зеркал</a:t>
            </a:r>
            <a:endParaRPr lang="en-US" altLang="en-US" sz="3600" b="1">
              <a:solidFill>
                <a:srgbClr val="296065"/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Content Placeholder 9" descr="Firefly 2025102916035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Picture 5" descr="yanochka2.0_brazil_2d_cartoon_drawingbackground_simple_cartoon__a826c5f7-ec8a-4a85-96d9-3e838c7a47d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5815" cy="6857365"/>
          </a:xfrm>
          <a:prstGeom prst="rect">
            <a:avLst/>
          </a:prstGeom>
        </p:spPr>
      </p:pic>
      <p:pic>
        <p:nvPicPr>
          <p:cNvPr id="7" name="Content Placeholder 6" descr="Agatha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8140065" y="2506345"/>
            <a:ext cx="4351655" cy="4351655"/>
          </a:xfrm>
          <a:prstGeom prst="rect">
            <a:avLst/>
          </a:prstGeom>
        </p:spPr>
      </p:pic>
      <p:pic>
        <p:nvPicPr>
          <p:cNvPr id="18" name="Picture 17" descr="logo vertical_blu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050" y="0"/>
            <a:ext cx="960120" cy="892810"/>
          </a:xfrm>
          <a:prstGeom prst="rect">
            <a:avLst/>
          </a:prstGeom>
        </p:spPr>
      </p:pic>
      <p:pic>
        <p:nvPicPr>
          <p:cNvPr id="19" name="Picture 18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5259070"/>
            <a:ext cx="1397635" cy="1397635"/>
          </a:xfrm>
          <a:prstGeom prst="rect">
            <a:avLst/>
          </a:prstGeom>
        </p:spPr>
      </p:pic>
      <p:pic>
        <p:nvPicPr>
          <p:cNvPr id="20" name="Picture 19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3502025"/>
            <a:ext cx="1397635" cy="1397635"/>
          </a:xfrm>
          <a:prstGeom prst="rect">
            <a:avLst/>
          </a:prstGeom>
        </p:spPr>
      </p:pic>
      <p:pic>
        <p:nvPicPr>
          <p:cNvPr id="21" name="Picture 20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88900"/>
            <a:ext cx="1397635" cy="1397635"/>
          </a:xfrm>
          <a:prstGeom prst="rect">
            <a:avLst/>
          </a:prstGeom>
        </p:spPr>
      </p:pic>
      <p:pic>
        <p:nvPicPr>
          <p:cNvPr id="23" name="Picture 22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1824990"/>
            <a:ext cx="1397635" cy="1397635"/>
          </a:xfrm>
          <a:prstGeom prst="rect">
            <a:avLst/>
          </a:prstGeom>
        </p:spPr>
      </p:pic>
      <p:pic>
        <p:nvPicPr>
          <p:cNvPr id="24" name="Picture 23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5259070"/>
            <a:ext cx="1397635" cy="1397635"/>
          </a:xfrm>
          <a:prstGeom prst="rect">
            <a:avLst/>
          </a:prstGeom>
        </p:spPr>
      </p:pic>
      <p:pic>
        <p:nvPicPr>
          <p:cNvPr id="25" name="Picture 24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3542030"/>
            <a:ext cx="1397635" cy="1397635"/>
          </a:xfrm>
          <a:prstGeom prst="rect">
            <a:avLst/>
          </a:prstGeom>
        </p:spPr>
      </p:pic>
      <p:pic>
        <p:nvPicPr>
          <p:cNvPr id="26" name="Picture 25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78740"/>
            <a:ext cx="1397635" cy="1397635"/>
          </a:xfrm>
          <a:prstGeom prst="rect">
            <a:avLst/>
          </a:prstGeom>
        </p:spPr>
      </p:pic>
      <p:pic>
        <p:nvPicPr>
          <p:cNvPr id="27" name="Picture 26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1824990"/>
            <a:ext cx="1397635" cy="1397635"/>
          </a:xfrm>
          <a:prstGeom prst="rect">
            <a:avLst/>
          </a:prstGeom>
        </p:spPr>
      </p:pic>
      <p:pic>
        <p:nvPicPr>
          <p:cNvPr id="28" name="Picture 27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3542030"/>
            <a:ext cx="1397635" cy="1397635"/>
          </a:xfrm>
          <a:prstGeom prst="rect">
            <a:avLst/>
          </a:prstGeom>
        </p:spPr>
      </p:pic>
      <p:pic>
        <p:nvPicPr>
          <p:cNvPr id="39" name="Picture 38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78740"/>
            <a:ext cx="1397635" cy="1397635"/>
          </a:xfrm>
          <a:prstGeom prst="rect">
            <a:avLst/>
          </a:prstGeom>
        </p:spPr>
      </p:pic>
      <p:pic>
        <p:nvPicPr>
          <p:cNvPr id="40" name="Picture 39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1824990"/>
            <a:ext cx="1397635" cy="1397635"/>
          </a:xfrm>
          <a:prstGeom prst="rect">
            <a:avLst/>
          </a:prstGeom>
        </p:spPr>
      </p:pic>
      <p:pic>
        <p:nvPicPr>
          <p:cNvPr id="41" name="Picture 40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5259070"/>
            <a:ext cx="1397635" cy="1397635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312626" y="71839"/>
            <a:ext cx="1505585" cy="1499464"/>
            <a:chOff x="11387" y="6488"/>
            <a:chExt cx="2371" cy="2361"/>
          </a:xfrm>
        </p:grpSpPr>
        <p:grpSp>
          <p:nvGrpSpPr>
            <p:cNvPr id="65" name="Group 64"/>
            <p:cNvGrpSpPr/>
            <p:nvPr/>
          </p:nvGrpSpPr>
          <p:grpSpPr>
            <a:xfrm>
              <a:off x="11387" y="6488"/>
              <a:ext cx="2371" cy="2361"/>
              <a:chOff x="14786" y="741"/>
              <a:chExt cx="2452" cy="2450"/>
            </a:xfrm>
          </p:grpSpPr>
          <p:pic>
            <p:nvPicPr>
              <p:cNvPr id="66" name="Picture 65" descr="11zon_cropped (22)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</p:spPr>
          </p:pic>
          <p:sp>
            <p:nvSpPr>
              <p:cNvPr id="68" name="Text Box 67"/>
              <p:cNvSpPr txBox="1"/>
              <p:nvPr/>
            </p:nvSpPr>
            <p:spPr>
              <a:xfrm rot="14820000">
                <a:off x="14903" y="856"/>
                <a:ext cx="2218" cy="245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Вмію знайомитись.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68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41575" y="1665764"/>
            <a:ext cx="1649890" cy="1612900"/>
            <a:chOff x="10528" y="6880"/>
            <a:chExt cx="2598" cy="2540"/>
          </a:xfrm>
        </p:grpSpPr>
        <p:grpSp>
          <p:nvGrpSpPr>
            <p:cNvPr id="74" name="Group 73"/>
            <p:cNvGrpSpPr/>
            <p:nvPr/>
          </p:nvGrpSpPr>
          <p:grpSpPr>
            <a:xfrm>
              <a:off x="10528" y="6880"/>
              <a:ext cx="2598" cy="2540"/>
              <a:chOff x="14612" y="3751"/>
              <a:chExt cx="2667" cy="2608"/>
            </a:xfrm>
          </p:grpSpPr>
          <p:pic>
            <p:nvPicPr>
              <p:cNvPr id="75" name="Picture 74" descr="11zon_cropped (18)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03" y="3911"/>
                <a:ext cx="2285" cy="2285"/>
              </a:xfrm>
              <a:prstGeom prst="rect">
                <a:avLst/>
              </a:prstGeom>
            </p:spPr>
          </p:pic>
          <p:sp>
            <p:nvSpPr>
              <p:cNvPr id="76" name="Text Box 75"/>
              <p:cNvSpPr txBox="1"/>
              <p:nvPr/>
            </p:nvSpPr>
            <p:spPr>
              <a:xfrm rot="14880000">
                <a:off x="14641" y="3721"/>
                <a:ext cx="2608" cy="266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Легко перевтілююся.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7" name="Oval 76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6351270" y="1499235"/>
            <a:ext cx="2836545" cy="2759710"/>
            <a:chOff x="10528" y="6880"/>
            <a:chExt cx="2598" cy="2540"/>
          </a:xfrm>
        </p:grpSpPr>
        <p:grpSp>
          <p:nvGrpSpPr>
            <p:cNvPr id="150" name="Group 149"/>
            <p:cNvGrpSpPr/>
            <p:nvPr/>
          </p:nvGrpSpPr>
          <p:grpSpPr>
            <a:xfrm>
              <a:off x="10528" y="6880"/>
              <a:ext cx="2598" cy="2540"/>
              <a:chOff x="14612" y="3751"/>
              <a:chExt cx="2667" cy="2608"/>
            </a:xfrm>
          </p:grpSpPr>
          <p:pic>
            <p:nvPicPr>
              <p:cNvPr id="151" name="Picture 150" descr="11zon_cropped (18)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03" y="3911"/>
                <a:ext cx="2285" cy="2285"/>
              </a:xfrm>
              <a:prstGeom prst="rect">
                <a:avLst/>
              </a:prstGeom>
            </p:spPr>
          </p:pic>
          <p:sp>
            <p:nvSpPr>
              <p:cNvPr id="152" name="Text Box 151"/>
              <p:cNvSpPr txBox="1"/>
              <p:nvPr/>
            </p:nvSpPr>
            <p:spPr>
              <a:xfrm rot="14340000">
                <a:off x="14641" y="3721"/>
                <a:ext cx="2608" cy="266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p>
                <a:r>
                  <a:rPr lang="en-US" altLang="en-US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Легко перевтілююся.</a:t>
                </a:r>
                <a:endParaRPr lang="en-US" alt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" name="Oval 152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029155656.pngFirefly 20251029155656"/>
          <p:cNvPicPr>
            <a:picLocks noChangeAspect="1"/>
          </p:cNvPicPr>
          <p:nvPr>
            <p:ph idx="1"/>
          </p:nvPr>
        </p:nvPicPr>
        <p:blipFill>
          <a:blip r:embed="rId1"/>
          <a:srcRect l="23" r="23"/>
          <a:stretch>
            <a:fillRect/>
          </a:stretch>
        </p:blipFill>
        <p:spPr>
          <a:xfrm>
            <a:off x="0" y="0"/>
            <a:ext cx="12240260" cy="688784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683125" y="2814955"/>
            <a:ext cx="2825750" cy="434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>
                <a:solidFill>
                  <a:srgbClr val="7E3E00"/>
                </a:solidFill>
                <a:latin typeface="Montserrat" panose="00000500000000000000" charset="0"/>
                <a:cs typeface="Montserrat" panose="00000500000000000000" charset="0"/>
              </a:rPr>
              <a:t>У нас нова пригода!</a:t>
            </a:r>
            <a:endParaRPr lang="en-US" altLang="en-US" sz="2000" b="1">
              <a:solidFill>
                <a:srgbClr val="7E3E00"/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029154958.pngFirefly 20251029154958"/>
          <p:cNvPicPr>
            <a:picLocks noChangeAspect="1"/>
          </p:cNvPicPr>
          <p:nvPr>
            <p:ph idx="1"/>
          </p:nvPr>
        </p:nvPicPr>
        <p:blipFill>
          <a:blip r:embed="rId1"/>
          <a:srcRect l="18" r="18"/>
          <a:stretch>
            <a:fillRect/>
          </a:stretch>
        </p:blipFill>
        <p:spPr>
          <a:xfrm>
            <a:off x="0" y="0"/>
            <a:ext cx="12219305" cy="687578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347970" y="365125"/>
            <a:ext cx="3483610" cy="661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4000"/>
              </a:lnSpc>
              <a:spcBef>
                <a:spcPct val="0"/>
              </a:spcBef>
            </a:pPr>
            <a:r>
              <a:rPr lang="en-US" altLang="en-US" sz="1400" b="1">
                <a:solidFill>
                  <a:srgbClr val="296065"/>
                </a:solidFill>
                <a:latin typeface="Montserrat" panose="00000500000000000000" charset="0"/>
                <a:cs typeface="Montserrat" panose="00000500000000000000" charset="0"/>
              </a:rPr>
              <a:t>Що сталося?</a:t>
            </a:r>
            <a:endParaRPr lang="en-US" altLang="en-US" sz="1400" b="1">
              <a:solidFill>
                <a:srgbClr val="296065"/>
              </a:solidFill>
              <a:latin typeface="Montserrat" panose="00000500000000000000" charset="0"/>
              <a:cs typeface="Montserrat" panose="00000500000000000000" charset="0"/>
            </a:endParaRPr>
          </a:p>
          <a:p>
            <a:pPr algn="ctr">
              <a:lnSpc>
                <a:spcPct val="104000"/>
              </a:lnSpc>
              <a:spcBef>
                <a:spcPct val="0"/>
              </a:spcBef>
            </a:pPr>
            <a:r>
              <a:rPr lang="en-US" altLang="en-US" sz="1400" b="1">
                <a:solidFill>
                  <a:srgbClr val="296065"/>
                </a:solidFill>
                <a:latin typeface="Montserrat" panose="00000500000000000000" charset="0"/>
                <a:cs typeface="Montserrat" panose="00000500000000000000" charset="0"/>
              </a:rPr>
              <a:t>Хто це у відображенні?</a:t>
            </a:r>
            <a:endParaRPr lang="en-US" altLang="en-US" sz="1400" b="1">
              <a:solidFill>
                <a:srgbClr val="296065"/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/Users/yanag/OneDrive/Робочий стіл/Firefly 20251029155100.pngFirefly 20251029155100"/>
          <p:cNvPicPr>
            <a:picLocks noChangeAspect="1"/>
          </p:cNvPicPr>
          <p:nvPr/>
        </p:nvPicPr>
        <p:blipFill>
          <a:blip r:embed="rId1"/>
          <a:srcRect t="47" b="47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241540" y="1302385"/>
            <a:ext cx="2794635" cy="661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en-US" altLang="en-US" sz="2800" b="1">
                <a:solidFill>
                  <a:srgbClr val="3E5A00"/>
                </a:solidFill>
                <a:latin typeface="Montserrat" panose="00000500000000000000" charset="0"/>
                <a:cs typeface="Montserrat" panose="00000500000000000000" charset="0"/>
              </a:rPr>
              <a:t>Істина всередині, але не кожен її побачить</a:t>
            </a:r>
            <a:endParaRPr lang="en-US" altLang="en-US" sz="2800" b="1">
              <a:solidFill>
                <a:srgbClr val="3E5A00"/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029155147.pngFirefly 20251029155147"/>
          <p:cNvPicPr>
            <a:picLocks noChangeAspect="1"/>
          </p:cNvPicPr>
          <p:nvPr>
            <p:ph idx="1"/>
          </p:nvPr>
        </p:nvPicPr>
        <p:blipFill>
          <a:blip r:embed="rId1"/>
          <a:srcRect l="19" r="19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955290" y="612140"/>
            <a:ext cx="5477510" cy="661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en-US" altLang="en-US" sz="3600" b="1">
                <a:solidFill>
                  <a:srgbClr val="A96F0C"/>
                </a:solidFill>
                <a:latin typeface="Montserrat" panose="00000500000000000000" charset="0"/>
                <a:cs typeface="Montserrat" panose="00000500000000000000" charset="0"/>
              </a:rPr>
              <a:t>Загадка таємничих дзеркал!</a:t>
            </a:r>
            <a:endParaRPr lang="en-US" altLang="en-US" sz="3600" b="1">
              <a:solidFill>
                <a:srgbClr val="A96F0C"/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029155332.pngFirefly 20251029155332"/>
          <p:cNvPicPr>
            <a:picLocks noChangeAspect="1"/>
          </p:cNvPicPr>
          <p:nvPr>
            <p:ph idx="1"/>
          </p:nvPr>
        </p:nvPicPr>
        <p:blipFill>
          <a:blip r:embed="rId1"/>
          <a:srcRect t="218" b="218"/>
          <a:stretch>
            <a:fillRect/>
          </a:stretch>
        </p:blipFill>
        <p:spPr>
          <a:xfrm>
            <a:off x="0" y="0"/>
            <a:ext cx="12245975" cy="68586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801870" y="1108075"/>
            <a:ext cx="3483610" cy="661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ru-RU" sz="2000" b="1">
                <a:solidFill>
                  <a:srgbClr val="7E3E00"/>
                </a:solidFill>
                <a:latin typeface="Montserrat" panose="00000500000000000000" charset="0"/>
                <a:cs typeface="Montserrat" panose="00000500000000000000" charset="0"/>
              </a:rPr>
              <a:t>Я дитина</a:t>
            </a:r>
            <a:endParaRPr lang="ru-RU" sz="2000" b="1">
              <a:solidFill>
                <a:srgbClr val="7E3E00"/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7687945" y="3739515"/>
            <a:ext cx="3483610" cy="661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ru-RU" sz="2000" b="1">
                <a:solidFill>
                  <a:srgbClr val="7E3E00"/>
                </a:solidFill>
                <a:latin typeface="Montserrat" panose="00000500000000000000" charset="0"/>
                <a:cs typeface="Montserrat" panose="00000500000000000000" charset="0"/>
              </a:rPr>
              <a:t>Я друг</a:t>
            </a:r>
            <a:endParaRPr lang="ru-RU" sz="2000" b="1">
              <a:solidFill>
                <a:srgbClr val="7E3E00"/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613140" y="446405"/>
            <a:ext cx="3483610" cy="661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ru-RU" sz="2000" b="1">
                <a:solidFill>
                  <a:srgbClr val="7E3E00"/>
                </a:solidFill>
                <a:latin typeface="Montserrat" panose="00000500000000000000" charset="0"/>
                <a:cs typeface="Montserrat" panose="00000500000000000000" charset="0"/>
              </a:rPr>
              <a:t>Я учень</a:t>
            </a:r>
            <a:endParaRPr lang="ru-RU" sz="2000" b="1">
              <a:solidFill>
                <a:srgbClr val="7E3E00"/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029155411.pngFirefly 20251029155411"/>
          <p:cNvPicPr>
            <a:picLocks noChangeAspect="1"/>
          </p:cNvPicPr>
          <p:nvPr>
            <p:ph idx="1"/>
          </p:nvPr>
        </p:nvPicPr>
        <p:blipFill>
          <a:blip r:embed="rId1"/>
          <a:srcRect l="19" r="19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267450" y="1552575"/>
            <a:ext cx="3483610" cy="434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sz="2000" b="1">
                <a:solidFill>
                  <a:srgbClr val="7E3E00"/>
                </a:solidFill>
                <a:latin typeface="Montserrat" panose="00000500000000000000" charset="0"/>
                <a:cs typeface="Montserrat" panose="00000500000000000000" charset="0"/>
              </a:rPr>
              <a:t>А зараз давайте помалю</a:t>
            </a:r>
            <a:r>
              <a:rPr lang="uk-UA" altLang="ru-RU" sz="2000" b="1">
                <a:solidFill>
                  <a:srgbClr val="7E3E00"/>
                </a:solidFill>
                <a:latin typeface="Montserrat" panose="00000500000000000000" charset="0"/>
                <a:cs typeface="Montserrat" panose="00000500000000000000" charset="0"/>
              </a:rPr>
              <a:t>є</a:t>
            </a:r>
            <a:r>
              <a:rPr lang="ru-RU" sz="2000" b="1">
                <a:solidFill>
                  <a:srgbClr val="7E3E00"/>
                </a:solidFill>
                <a:latin typeface="Montserrat" panose="00000500000000000000" charset="0"/>
                <a:cs typeface="Montserrat" panose="00000500000000000000" charset="0"/>
              </a:rPr>
              <a:t>мо!</a:t>
            </a:r>
            <a:endParaRPr lang="ru-RU" sz="2000" b="1">
              <a:solidFill>
                <a:srgbClr val="7E3E00"/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029155500.pngFirefly 20251029155500"/>
          <p:cNvPicPr>
            <a:picLocks noChangeAspect="1"/>
          </p:cNvPicPr>
          <p:nvPr>
            <p:ph idx="1"/>
          </p:nvPr>
        </p:nvPicPr>
        <p:blipFill>
          <a:blip r:embed="rId1"/>
          <a:srcRect l="19" r="19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457700" y="1332230"/>
            <a:ext cx="3483610" cy="434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en-US" sz="4400" b="1">
                <a:solidFill>
                  <a:srgbClr val="296065"/>
                </a:solidFill>
                <a:latin typeface="Montserrat" panose="00000500000000000000" charset="0"/>
                <a:cs typeface="Montserrat" panose="00000500000000000000" charset="0"/>
              </a:rPr>
              <a:t>Той, хто розуміє себе, зрозуміє та інших</a:t>
            </a:r>
            <a:endParaRPr lang="en-US" altLang="en-US" sz="4400" b="1">
              <a:solidFill>
                <a:srgbClr val="296065"/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C:/Users/yanag/OneDrive/Робочий стіл/Firefly 20251029155614.pngFirefly 20251029155614"/>
          <p:cNvPicPr>
            <a:picLocks noChangeAspect="1"/>
          </p:cNvPicPr>
          <p:nvPr>
            <p:ph idx="1"/>
          </p:nvPr>
        </p:nvPicPr>
        <p:blipFill>
          <a:blip r:embed="rId1"/>
          <a:srcRect l="19" r="19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038350" y="1459230"/>
            <a:ext cx="3483610" cy="434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en-US" sz="4000" b="1">
                <a:solidFill>
                  <a:srgbClr val="296065"/>
                </a:solidFill>
                <a:latin typeface="Montserrat" panose="00000500000000000000" charset="0"/>
                <a:cs typeface="Montserrat" panose="00000500000000000000" charset="0"/>
              </a:rPr>
              <a:t>Я не маю форми, але можу міняти її щодня. Хто ж я?</a:t>
            </a:r>
            <a:endParaRPr lang="en-US" altLang="en-US" sz="4000" b="1">
              <a:solidFill>
                <a:srgbClr val="296065"/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Firefly 2025041412513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1012AD4-FCF5-4DBE-8419-5B969AE1E35E}"/>
</file>

<file path=customXml/itemProps2.xml><?xml version="1.0" encoding="utf-8"?>
<ds:datastoreItem xmlns:ds="http://schemas.openxmlformats.org/officeDocument/2006/customXml" ds:itemID="{A6DD980B-F3A3-4135-958A-1AED10979009}"/>
</file>

<file path=customXml/itemProps3.xml><?xml version="1.0" encoding="utf-8"?>
<ds:datastoreItem xmlns:ds="http://schemas.openxmlformats.org/officeDocument/2006/customXml" ds:itemID="{CB195E52-FD07-4868-853D-93EE7F62DD4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</Words>
  <Application>WPS Presentation</Application>
  <PresentationFormat>Widescreen</PresentationFormat>
  <Paragraphs>29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SimSun</vt:lpstr>
      <vt:lpstr>Wingdings</vt:lpstr>
      <vt:lpstr>Calibri Light</vt:lpstr>
      <vt:lpstr>Microsoft YaHei</vt:lpstr>
      <vt:lpstr>Arial Unicode MS</vt:lpstr>
      <vt:lpstr>Calibri</vt:lpstr>
      <vt:lpstr>Montserrat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yanag</cp:lastModifiedBy>
  <cp:revision>5</cp:revision>
  <dcterms:created xsi:type="dcterms:W3CDTF">2025-04-14T10:59:00Z</dcterms:created>
  <dcterms:modified xsi:type="dcterms:W3CDTF">2025-10-29T14:28:17Z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228ABF86BBAB4A62A4D1A710E4A6C4D6_12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