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0" r:id="rId3"/>
    <p:sldId id="256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4" r:id="rId14"/>
    <p:sldId id="275" r:id="rId15"/>
    <p:sldId id="276" r:id="rId16"/>
    <p:sldId id="277" r:id="rId17"/>
    <p:sldId id="278" r:id="rId18"/>
    <p:sldId id="269" r:id="rId19"/>
    <p:sldId id="272" r:id="rId20"/>
    <p:sldId id="279" r:id="rId21"/>
    <p:sldId id="27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8" Type="http://schemas.openxmlformats.org/officeDocument/2006/relationships/slide" Target="slides/slide16.xml"/><Relationship Id="rId13" Type="http://schemas.openxmlformats.org/officeDocument/2006/relationships/slide" Target="slides/slide11.xml"/><Relationship Id="rId26" Type="http://schemas.openxmlformats.org/officeDocument/2006/relationships/customXml" Target="../customXml/item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25" Type="http://schemas.openxmlformats.org/officeDocument/2006/relationships/tableStyles" Target="tableStyles.xml"/><Relationship Id="rId17" Type="http://schemas.openxmlformats.org/officeDocument/2006/relationships/slide" Target="slides/slide15.xml"/><Relationship Id="rId12" Type="http://schemas.openxmlformats.org/officeDocument/2006/relationships/slide" Target="slides/slide10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6" Type="http://schemas.openxmlformats.org/officeDocument/2006/relationships/slide" Target="slides/slide14.xml"/><Relationship Id="rId6" Type="http://schemas.openxmlformats.org/officeDocument/2006/relationships/slide" Target="slides/slide4.xml"/><Relationship Id="rId24" Type="http://schemas.openxmlformats.org/officeDocument/2006/relationships/viewProps" Target="viewProps.xml"/><Relationship Id="rId11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5" Type="http://schemas.openxmlformats.org/officeDocument/2006/relationships/slide" Target="slides/slide3.xml"/><Relationship Id="rId23" Type="http://schemas.openxmlformats.org/officeDocument/2006/relationships/presProps" Target="presProps.xml"/><Relationship Id="rId15" Type="http://schemas.openxmlformats.org/officeDocument/2006/relationships/slide" Target="slides/slide13.xml"/><Relationship Id="rId28" Type="http://schemas.openxmlformats.org/officeDocument/2006/relationships/customXml" Target="../customXml/item3.xml"/><Relationship Id="rId19" Type="http://schemas.openxmlformats.org/officeDocument/2006/relationships/slide" Target="slides/slide17.xml"/><Relationship Id="rId10" Type="http://schemas.openxmlformats.org/officeDocument/2006/relationships/slide" Target="slides/slide8.xml"/><Relationship Id="rId9" Type="http://schemas.openxmlformats.org/officeDocument/2006/relationships/slide" Target="slides/slide7.xml"/><Relationship Id="rId4" Type="http://schemas.openxmlformats.org/officeDocument/2006/relationships/slide" Target="slides/slide2.xml"/><Relationship Id="rId22" Type="http://schemas.openxmlformats.org/officeDocument/2006/relationships/slide" Target="slides/slide20.xml"/><Relationship Id="rId14" Type="http://schemas.openxmlformats.org/officeDocument/2006/relationships/slide" Target="slides/slide12.xml"/><Relationship Id="rId27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3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Firefly 2025051621271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0160" y="0"/>
            <a:ext cx="12198985" cy="6864350"/>
          </a:xfrm>
          <a:prstGeom prst="rect">
            <a:avLst/>
          </a:prstGeom>
        </p:spPr>
      </p:pic>
      <p:pic>
        <p:nvPicPr>
          <p:cNvPr id="3" name="Picture 2" descr="0 (8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295" y="6985"/>
            <a:ext cx="10277475" cy="68516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yanochka2.0_fieldday_2d_animation_stylebackground_light_bright_dc17ecdd-cc04-42d2-99f7-6e052375f74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514580" cy="7013575"/>
          </a:xfrm>
          <a:prstGeom prst="rect">
            <a:avLst/>
          </a:prstGeom>
        </p:spPr>
      </p:pic>
      <p:pic>
        <p:nvPicPr>
          <p:cNvPr id="7" name="Content Placeholder 4" descr="C:\Users\yanag\OneDrive\Робочий стіл\c4fe96f82edf0b9a0d1bda1270cecd60.pngc4fe96f82edf0b9a0d1bda1270cecd60"/>
          <p:cNvPicPr>
            <a:picLocks noChangeAspect="1"/>
          </p:cNvPicPr>
          <p:nvPr/>
        </p:nvPicPr>
        <p:blipFill>
          <a:blip r:embed="rId2"/>
          <a:srcRect l="3965" r="2051"/>
          <a:stretch>
            <a:fillRect/>
          </a:stretch>
        </p:blipFill>
        <p:spPr>
          <a:xfrm>
            <a:off x="3272790" y="1391285"/>
            <a:ext cx="5297805" cy="3778250"/>
          </a:xfrm>
          <a:prstGeom prst="rect">
            <a:avLst/>
          </a:prstGeom>
        </p:spPr>
      </p:pic>
      <p:pic>
        <p:nvPicPr>
          <p:cNvPr id="6" name="Picture 5" descr="C:\Users\yanag\OneDrive\Робочий стіл\99831e1995520689eba365b453d28370.png99831e1995520689eba365b453d28370"/>
          <p:cNvPicPr>
            <a:picLocks noChangeAspect="1"/>
          </p:cNvPicPr>
          <p:nvPr/>
        </p:nvPicPr>
        <p:blipFill>
          <a:blip r:embed="rId3"/>
          <a:srcRect l="3372" r="3122"/>
          <a:stretch>
            <a:fillRect/>
          </a:stretch>
        </p:blipFill>
        <p:spPr>
          <a:xfrm>
            <a:off x="1928495" y="973455"/>
            <a:ext cx="7987030" cy="5066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6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9а"/>
          <p:cNvPicPr>
            <a:picLocks noChangeAspect="1"/>
          </p:cNvPicPr>
          <p:nvPr>
            <p:ph idx="1"/>
          </p:nvPr>
        </p:nvPicPr>
        <p:blipFill>
          <a:blip r:embed="rId2"/>
          <a:srcRect b="1561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C:/Users/yanag/Downloads/Rechik.pngRechik"/>
          <p:cNvPicPr>
            <a:picLocks noChangeAspect="1"/>
          </p:cNvPicPr>
          <p:nvPr/>
        </p:nvPicPr>
        <p:blipFill>
          <a:blip r:embed="rId3"/>
          <a:srcRect t="4" b="4"/>
          <a:stretch>
            <a:fillRect/>
          </a:stretch>
        </p:blipFill>
        <p:spPr>
          <a:xfrm>
            <a:off x="2047875" y="313690"/>
            <a:ext cx="8407400" cy="5604510"/>
          </a:xfrm>
          <a:prstGeom prst="rect">
            <a:avLst/>
          </a:prstGeom>
        </p:spPr>
      </p:pic>
      <p:pic>
        <p:nvPicPr>
          <p:cNvPr id="7" name="Picture 6" descr="6text"/>
          <p:cNvPicPr>
            <a:picLocks noChangeAspect="1"/>
          </p:cNvPicPr>
          <p:nvPr/>
        </p:nvPicPr>
        <p:blipFill>
          <a:blip r:embed="rId1"/>
          <a:srcRect l="46292" t="12772" r="20983" b="59817"/>
          <a:stretch>
            <a:fillRect/>
          </a:stretch>
        </p:blipFill>
        <p:spPr>
          <a:xfrm>
            <a:off x="-208915" y="-523875"/>
            <a:ext cx="13220065" cy="738187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513455" y="1216025"/>
            <a:ext cx="5238750" cy="3921125"/>
            <a:chOff x="5415" y="1485"/>
            <a:chExt cx="8250" cy="6175"/>
          </a:xfrm>
        </p:grpSpPr>
        <p:pic>
          <p:nvPicPr>
            <p:cNvPr id="3" name="Picture 2" descr="9b"/>
            <p:cNvPicPr>
              <a:picLocks noChangeAspect="1"/>
            </p:cNvPicPr>
            <p:nvPr/>
          </p:nvPicPr>
          <p:blipFill>
            <a:blip r:embed="rId4"/>
            <a:srcRect l="35605" r="54154" b="71352"/>
            <a:stretch>
              <a:fillRect/>
            </a:stretch>
          </p:blipFill>
          <p:spPr>
            <a:xfrm>
              <a:off x="6937" y="1636"/>
              <a:ext cx="989" cy="1846"/>
            </a:xfrm>
            <a:prstGeom prst="rect">
              <a:avLst/>
            </a:prstGeom>
          </p:spPr>
        </p:pic>
        <p:pic>
          <p:nvPicPr>
            <p:cNvPr id="11" name="Picture 10" descr="9b"/>
            <p:cNvPicPr>
              <a:picLocks noChangeAspect="1"/>
            </p:cNvPicPr>
            <p:nvPr/>
          </p:nvPicPr>
          <p:blipFill>
            <a:blip r:embed="rId4"/>
            <a:srcRect l="16854" r="73657" b="67914"/>
            <a:stretch>
              <a:fillRect/>
            </a:stretch>
          </p:blipFill>
          <p:spPr>
            <a:xfrm>
              <a:off x="9345" y="1485"/>
              <a:ext cx="795" cy="1792"/>
            </a:xfrm>
            <a:prstGeom prst="rect">
              <a:avLst/>
            </a:prstGeom>
          </p:spPr>
        </p:pic>
        <p:pic>
          <p:nvPicPr>
            <p:cNvPr id="14" name="Picture 13" descr="9b"/>
            <p:cNvPicPr>
              <a:picLocks noChangeAspect="1"/>
            </p:cNvPicPr>
            <p:nvPr/>
          </p:nvPicPr>
          <p:blipFill>
            <a:blip r:embed="rId4"/>
            <a:srcRect l="26164" r="64299" b="69275"/>
            <a:stretch>
              <a:fillRect/>
            </a:stretch>
          </p:blipFill>
          <p:spPr>
            <a:xfrm>
              <a:off x="10413" y="1485"/>
              <a:ext cx="799" cy="1716"/>
            </a:xfrm>
            <a:prstGeom prst="rect">
              <a:avLst/>
            </a:prstGeom>
          </p:spPr>
        </p:pic>
        <p:pic>
          <p:nvPicPr>
            <p:cNvPr id="5" name="Picture 4" descr="9b"/>
            <p:cNvPicPr>
              <a:picLocks noChangeAspect="1"/>
            </p:cNvPicPr>
            <p:nvPr/>
          </p:nvPicPr>
          <p:blipFill>
            <a:blip r:embed="rId4"/>
            <a:srcRect l="46121" r="45882" b="68362"/>
            <a:stretch>
              <a:fillRect/>
            </a:stretch>
          </p:blipFill>
          <p:spPr>
            <a:xfrm>
              <a:off x="12995" y="3989"/>
              <a:ext cx="670" cy="1767"/>
            </a:xfrm>
            <a:prstGeom prst="rect">
              <a:avLst/>
            </a:prstGeom>
          </p:spPr>
        </p:pic>
        <p:pic>
          <p:nvPicPr>
            <p:cNvPr id="8" name="Picture 7" descr="9b"/>
            <p:cNvPicPr>
              <a:picLocks noChangeAspect="1"/>
            </p:cNvPicPr>
            <p:nvPr/>
          </p:nvPicPr>
          <p:blipFill>
            <a:blip r:embed="rId4"/>
            <a:srcRect r="83397" b="70725"/>
            <a:stretch>
              <a:fillRect/>
            </a:stretch>
          </p:blipFill>
          <p:spPr>
            <a:xfrm>
              <a:off x="5415" y="3090"/>
              <a:ext cx="1391" cy="1635"/>
            </a:xfrm>
            <a:prstGeom prst="rect">
              <a:avLst/>
            </a:prstGeom>
          </p:spPr>
        </p:pic>
        <p:pic>
          <p:nvPicPr>
            <p:cNvPr id="10" name="Picture 9" descr="9b"/>
            <p:cNvPicPr>
              <a:picLocks noChangeAspect="1"/>
            </p:cNvPicPr>
            <p:nvPr/>
          </p:nvPicPr>
          <p:blipFill>
            <a:blip r:embed="rId4"/>
            <a:srcRect l="45500" t="31817" r="45381" b="46428"/>
            <a:stretch>
              <a:fillRect/>
            </a:stretch>
          </p:blipFill>
          <p:spPr>
            <a:xfrm>
              <a:off x="9345" y="4265"/>
              <a:ext cx="764" cy="1215"/>
            </a:xfrm>
            <a:prstGeom prst="rect">
              <a:avLst/>
            </a:prstGeom>
          </p:spPr>
        </p:pic>
        <p:pic>
          <p:nvPicPr>
            <p:cNvPr id="13" name="Picture 12" descr="9b"/>
            <p:cNvPicPr>
              <a:picLocks noChangeAspect="1"/>
            </p:cNvPicPr>
            <p:nvPr/>
          </p:nvPicPr>
          <p:blipFill>
            <a:blip r:embed="rId4"/>
            <a:srcRect l="26164" r="64299" b="69275"/>
            <a:stretch>
              <a:fillRect/>
            </a:stretch>
          </p:blipFill>
          <p:spPr>
            <a:xfrm>
              <a:off x="10907" y="3764"/>
              <a:ext cx="799" cy="1716"/>
            </a:xfrm>
            <a:prstGeom prst="rect">
              <a:avLst/>
            </a:prstGeom>
          </p:spPr>
        </p:pic>
        <p:pic>
          <p:nvPicPr>
            <p:cNvPr id="15" name="Picture 14" descr="9b"/>
            <p:cNvPicPr>
              <a:picLocks noChangeAspect="1"/>
            </p:cNvPicPr>
            <p:nvPr/>
          </p:nvPicPr>
          <p:blipFill>
            <a:blip r:embed="rId4"/>
            <a:srcRect l="61984" r="28718" b="69991"/>
            <a:stretch>
              <a:fillRect/>
            </a:stretch>
          </p:blipFill>
          <p:spPr>
            <a:xfrm>
              <a:off x="11925" y="5603"/>
              <a:ext cx="779" cy="1676"/>
            </a:xfrm>
            <a:prstGeom prst="rect">
              <a:avLst/>
            </a:prstGeom>
          </p:spPr>
        </p:pic>
        <p:pic>
          <p:nvPicPr>
            <p:cNvPr id="16" name="Picture 15" descr="9b"/>
            <p:cNvPicPr>
              <a:picLocks noChangeAspect="1"/>
            </p:cNvPicPr>
            <p:nvPr/>
          </p:nvPicPr>
          <p:blipFill>
            <a:blip r:embed="rId4"/>
            <a:srcRect l="16854" r="73657" b="67914"/>
            <a:stretch>
              <a:fillRect/>
            </a:stretch>
          </p:blipFill>
          <p:spPr>
            <a:xfrm>
              <a:off x="9618" y="5868"/>
              <a:ext cx="795" cy="1792"/>
            </a:xfrm>
            <a:prstGeom prst="rect">
              <a:avLst/>
            </a:prstGeom>
          </p:spPr>
        </p:pic>
        <p:pic>
          <p:nvPicPr>
            <p:cNvPr id="17" name="Picture 16" descr="9b"/>
            <p:cNvPicPr>
              <a:picLocks noChangeAspect="1"/>
            </p:cNvPicPr>
            <p:nvPr/>
          </p:nvPicPr>
          <p:blipFill>
            <a:blip r:embed="rId4"/>
            <a:srcRect l="16854" r="73657" b="67914"/>
            <a:stretch>
              <a:fillRect/>
            </a:stretch>
          </p:blipFill>
          <p:spPr>
            <a:xfrm>
              <a:off x="11706" y="2473"/>
              <a:ext cx="795" cy="1792"/>
            </a:xfrm>
            <a:prstGeom prst="rect">
              <a:avLst/>
            </a:prstGeom>
          </p:spPr>
        </p:pic>
        <p:pic>
          <p:nvPicPr>
            <p:cNvPr id="18" name="Picture 17" descr="9b"/>
            <p:cNvPicPr>
              <a:picLocks noChangeAspect="1"/>
            </p:cNvPicPr>
            <p:nvPr/>
          </p:nvPicPr>
          <p:blipFill>
            <a:blip r:embed="rId4"/>
            <a:srcRect l="46121" r="45882" b="68362"/>
            <a:stretch>
              <a:fillRect/>
            </a:stretch>
          </p:blipFill>
          <p:spPr>
            <a:xfrm>
              <a:off x="8027" y="4316"/>
              <a:ext cx="670" cy="1767"/>
            </a:xfrm>
            <a:prstGeom prst="rect">
              <a:avLst/>
            </a:prstGeom>
          </p:spPr>
        </p:pic>
        <p:pic>
          <p:nvPicPr>
            <p:cNvPr id="19" name="Picture 18" descr="9b"/>
            <p:cNvPicPr>
              <a:picLocks noChangeAspect="1"/>
            </p:cNvPicPr>
            <p:nvPr/>
          </p:nvPicPr>
          <p:blipFill>
            <a:blip r:embed="rId4"/>
            <a:srcRect l="53306" t="34969" r="38697" b="47449"/>
            <a:stretch>
              <a:fillRect/>
            </a:stretch>
          </p:blipFill>
          <p:spPr>
            <a:xfrm>
              <a:off x="8300" y="3334"/>
              <a:ext cx="670" cy="982"/>
            </a:xfrm>
            <a:prstGeom prst="rect">
              <a:avLst/>
            </a:prstGeom>
          </p:spPr>
        </p:pic>
        <p:pic>
          <p:nvPicPr>
            <p:cNvPr id="20" name="Picture 19" descr="9b"/>
            <p:cNvPicPr>
              <a:picLocks noChangeAspect="1"/>
            </p:cNvPicPr>
            <p:nvPr/>
          </p:nvPicPr>
          <p:blipFill>
            <a:blip r:embed="rId4"/>
            <a:srcRect l="60933" t="34700" r="29398" b="46052"/>
            <a:stretch>
              <a:fillRect/>
            </a:stretch>
          </p:blipFill>
          <p:spPr>
            <a:xfrm>
              <a:off x="6467" y="6204"/>
              <a:ext cx="810" cy="107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6" name="Picture 5" descr="apuovia_A_whimsical_scene_with_fluffy_clouds_in_various_pastel__163118ff-f0b7-49da-9eb1-f354d0e2adc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47245" cy="6863715"/>
          </a:xfrm>
          <a:prstGeom prst="rect">
            <a:avLst/>
          </a:prstGeom>
        </p:spPr>
      </p:pic>
      <p:pic>
        <p:nvPicPr>
          <p:cNvPr id="8" name="Picture 7" descr="C:\Users\yanag\OneDrive\Робочий стіл\balloon--2d-cartoon-drawing--white-background--sim.pngballoon--2d-cartoon-drawing--white-background--sim"/>
          <p:cNvPicPr>
            <a:picLocks noChangeAspect="1"/>
          </p:cNvPicPr>
          <p:nvPr/>
        </p:nvPicPr>
        <p:blipFill>
          <a:blip r:embed="rId2"/>
          <a:srcRect t="8" b="8"/>
          <a:stretch>
            <a:fillRect/>
          </a:stretch>
        </p:blipFill>
        <p:spPr>
          <a:xfrm>
            <a:off x="665480" y="1337310"/>
            <a:ext cx="4189730" cy="4189730"/>
          </a:xfrm>
          <a:prstGeom prst="rect">
            <a:avLst/>
          </a:prstGeom>
        </p:spPr>
      </p:pic>
      <p:pic>
        <p:nvPicPr>
          <p:cNvPr id="9" name="Picture 8" descr="C:\Users\yanag\OneDrive\Робочий стіл\balloon--2d-cartoon-drawing--white-background--sim.pngballoon--2d-cartoon-drawing--white-background--sim"/>
          <p:cNvPicPr>
            <a:picLocks noChangeAspect="1"/>
          </p:cNvPicPr>
          <p:nvPr/>
        </p:nvPicPr>
        <p:blipFill>
          <a:blip r:embed="rId2"/>
          <a:srcRect t="8" b="8"/>
          <a:stretch>
            <a:fillRect/>
          </a:stretch>
        </p:blipFill>
        <p:spPr>
          <a:xfrm>
            <a:off x="4286250" y="1337310"/>
            <a:ext cx="4189730" cy="4189730"/>
          </a:xfrm>
          <a:prstGeom prst="rect">
            <a:avLst/>
          </a:prstGeom>
        </p:spPr>
      </p:pic>
      <p:pic>
        <p:nvPicPr>
          <p:cNvPr id="10" name="Picture 9" descr="C:\Users\yanag\OneDrive\Робочий стіл\balloon--2d-cartoon-drawing--white-background--sim.pngballoon--2d-cartoon-drawing--white-background--sim"/>
          <p:cNvPicPr>
            <a:picLocks noChangeAspect="1"/>
          </p:cNvPicPr>
          <p:nvPr/>
        </p:nvPicPr>
        <p:blipFill>
          <a:blip r:embed="rId2"/>
          <a:srcRect t="8" b="8"/>
          <a:stretch>
            <a:fillRect/>
          </a:stretch>
        </p:blipFill>
        <p:spPr>
          <a:xfrm>
            <a:off x="7906385" y="1337310"/>
            <a:ext cx="4189730" cy="4189730"/>
          </a:xfrm>
          <a:prstGeom prst="rect">
            <a:avLst/>
          </a:prstGeom>
        </p:spPr>
      </p:pic>
      <p:pic>
        <p:nvPicPr>
          <p:cNvPr id="11" name="Picture 10" descr="C:\Users\yanag\OneDrive\Робочий стіл\balloon--2d-cartoon-drawing--white-background--sim.pngballoon--2d-cartoon-drawing--white-background--sim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6370" y="613410"/>
            <a:ext cx="5396865" cy="5396865"/>
          </a:xfrm>
          <a:prstGeom prst="rect">
            <a:avLst/>
          </a:prstGeom>
        </p:spPr>
      </p:pic>
      <p:pic>
        <p:nvPicPr>
          <p:cNvPr id="12" name="Picture 11" descr="C:\Users\yanag\OneDrive\Робочий стіл\balloon--2d-cartoon-drawing--white-background--sim.pngballoon--2d-cartoon-drawing--white-background--sim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86505" y="613410"/>
            <a:ext cx="5396865" cy="5396865"/>
          </a:xfrm>
          <a:prstGeom prst="rect">
            <a:avLst/>
          </a:prstGeom>
        </p:spPr>
      </p:pic>
      <p:pic>
        <p:nvPicPr>
          <p:cNvPr id="13" name="Picture 12" descr="C:\Users\yanag\OneDrive\Робочий стіл\balloon--2d-cartoon-drawing--white-background--sim.pngballoon--2d-cartoon-drawing--white-background--sim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405370" y="613410"/>
            <a:ext cx="5396865" cy="5396865"/>
          </a:xfrm>
          <a:prstGeom prst="rect">
            <a:avLst/>
          </a:prstGeom>
        </p:spPr>
      </p:pic>
      <p:pic>
        <p:nvPicPr>
          <p:cNvPr id="14" name="Picture 13" descr="C:\Users\yanag\OneDrive\Робочий стіл\balloon--2d-cartoon-drawing--white-background--sim.pngballoon--2d-cartoon-drawing--white-background--sim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62455" y="2927985"/>
            <a:ext cx="1624965" cy="1624965"/>
          </a:xfrm>
          <a:prstGeom prst="rect">
            <a:avLst/>
          </a:prstGeom>
        </p:spPr>
      </p:pic>
      <p:pic>
        <p:nvPicPr>
          <p:cNvPr id="15" name="Picture 14" descr="C:\Users\yanag\OneDrive\Робочий стіл\balloon--2d-cartoon-drawing--white-background--sim.pngballoon--2d-cartoon-drawing--white-background--sim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27345" y="3011805"/>
            <a:ext cx="1624965" cy="1624965"/>
          </a:xfrm>
          <a:prstGeom prst="rect">
            <a:avLst/>
          </a:prstGeom>
        </p:spPr>
      </p:pic>
      <p:pic>
        <p:nvPicPr>
          <p:cNvPr id="16" name="Picture 15" descr="C:\Users\yanag\OneDrive\Робочий стіл\balloon--2d-cartoon-drawing--white-background--sim.pngballoon--2d-cartoon-drawing--white-background--sim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92235" y="3011805"/>
            <a:ext cx="1624965" cy="1624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yanochka2.0_Design_a_lively_and_colorful_background_inspired_by_3fbb26bb-bc4f-4093-b4fb-41e7763638a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9850" y="-13970"/>
            <a:ext cx="12261850" cy="6871970"/>
          </a:xfrm>
          <a:prstGeom prst="rect">
            <a:avLst/>
          </a:prstGeom>
        </p:spPr>
      </p:pic>
      <p:pic>
        <p:nvPicPr>
          <p:cNvPr id="6" name="Picture 5" descr="y5yaq5yar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19175" y="2086610"/>
            <a:ext cx="5076825" cy="5076825"/>
          </a:xfrm>
          <a:prstGeom prst="rect">
            <a:avLst/>
          </a:prstGeom>
        </p:spPr>
      </p:pic>
      <p:pic>
        <p:nvPicPr>
          <p:cNvPr id="7" name="Picture 6" descr="y5uyw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12750" y="1257935"/>
            <a:ext cx="6733540" cy="6733540"/>
          </a:xfrm>
          <a:prstGeom prst="rect">
            <a:avLst/>
          </a:prstGeom>
        </p:spPr>
      </p:pic>
      <p:pic>
        <p:nvPicPr>
          <p:cNvPr id="5" name="Content Placeholder 4" descr="apuovia_The_falcon_attacks._Simple_2D_vector_image_with_minimal_bb9365e0-8b8e-42ba-81ba-10018a6d6ea1"/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 rot="1200000">
            <a:off x="7226935" y="-52070"/>
            <a:ext cx="4351655" cy="435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6" name="Picture 5" descr="boy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03110" y="2336165"/>
            <a:ext cx="2993390" cy="2993390"/>
          </a:xfrm>
          <a:prstGeom prst="rect">
            <a:avLst/>
          </a:prstGeom>
        </p:spPr>
      </p:pic>
      <p:pic>
        <p:nvPicPr>
          <p:cNvPr id="9" name="Content Placeholder 6" descr="C:\Users\yanag\OneDrive\Робочий стіл\solid-white-fence-with-one-opening--2d-cartoon-dra.pngsolid-white-fence-with-one-opening--2d-cartoon-dra"/>
          <p:cNvPicPr>
            <a:picLocks noChangeAspect="1"/>
          </p:cNvPicPr>
          <p:nvPr/>
        </p:nvPicPr>
        <p:blipFill>
          <a:blip r:embed="rId2"/>
          <a:srcRect t="192" b="192"/>
          <a:stretch>
            <a:fillRect/>
          </a:stretch>
        </p:blipFill>
        <p:spPr>
          <a:xfrm>
            <a:off x="-42545" y="635"/>
            <a:ext cx="12234545" cy="6857365"/>
          </a:xfrm>
          <a:prstGeom prst="rect">
            <a:avLst/>
          </a:prstGeom>
        </p:spPr>
      </p:pic>
      <p:pic>
        <p:nvPicPr>
          <p:cNvPr id="10" name="Picture 9" descr="boy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97550" y="744855"/>
            <a:ext cx="5368925" cy="5368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apuovia_Peppas_Family_Living_Room_A_cozy_living_room_with_a_com_8a8b8f4e-c830-446f-8f4d-5444f6ffa1e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58040" cy="6870065"/>
          </a:xfrm>
          <a:prstGeom prst="rect">
            <a:avLst/>
          </a:prstGeom>
        </p:spPr>
      </p:pic>
      <p:pic>
        <p:nvPicPr>
          <p:cNvPr id="6" name="Content Placeholder 4" descr="apuovia_table_Simple_2D_vector_image_with_minimal_shading_and_c_1f095347-a89e-4c73-b2c3-fd6081e5816b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445" y="2752090"/>
            <a:ext cx="9201150" cy="9201150"/>
          </a:xfrm>
          <a:prstGeom prst="rect">
            <a:avLst/>
          </a:prstGeom>
        </p:spPr>
      </p:pic>
      <p:pic>
        <p:nvPicPr>
          <p:cNvPr id="7" name="Picture 6" descr="apuovia_lemon_Simple_2D_vector_image_with_minimal_shading_and_c_c2d53fd5-23c8-40e0-8340-62c09fe97c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005" y="569595"/>
            <a:ext cx="1848485" cy="1848485"/>
          </a:xfrm>
          <a:prstGeom prst="rect">
            <a:avLst/>
          </a:prstGeom>
        </p:spPr>
      </p:pic>
      <p:pic>
        <p:nvPicPr>
          <p:cNvPr id="8" name="Picture 7" descr="apuovia_lemon_Simple_2D_vector_image_with_minimal_shading_and_c_c2d53fd5-23c8-40e0-8340-62c09fe97c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408045" y="598170"/>
            <a:ext cx="1819910" cy="1819910"/>
          </a:xfrm>
          <a:prstGeom prst="rect">
            <a:avLst/>
          </a:prstGeom>
        </p:spPr>
      </p:pic>
      <p:pic>
        <p:nvPicPr>
          <p:cNvPr id="9" name="Picture 8" descr="apuovia_transparent_glass_cup_Simple_2D_vector_image_with_minim_0024235f-5453-427e-8ae0-023d958518d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0355" y="2232025"/>
            <a:ext cx="2955925" cy="2955925"/>
          </a:xfrm>
          <a:prstGeom prst="rect">
            <a:avLst/>
          </a:prstGeom>
        </p:spPr>
      </p:pic>
      <p:pic>
        <p:nvPicPr>
          <p:cNvPr id="10" name="Picture 9" descr="apuovia_transparent_glass_cup_with_yellow_juice_Simple_2D_vecto_6a1095f3-5640-4bea-ae14-69fe71f4ec6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0355" y="2232025"/>
            <a:ext cx="2936875" cy="2936875"/>
          </a:xfrm>
          <a:prstGeom prst="rect">
            <a:avLst/>
          </a:prstGeom>
        </p:spPr>
      </p:pic>
      <p:pic>
        <p:nvPicPr>
          <p:cNvPr id="12" name="Picture 11" descr="apuovia_transparent_glass_cup_with_yellow_juice_Simple_2D_vecto_254b2e6d-6f3c-4a1f-94fc-d54a9a96cd8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9560" y="2221230"/>
            <a:ext cx="2947670" cy="2947670"/>
          </a:xfrm>
          <a:prstGeom prst="rect">
            <a:avLst/>
          </a:prstGeom>
        </p:spPr>
      </p:pic>
      <p:pic>
        <p:nvPicPr>
          <p:cNvPr id="14" name="Picture 13" descr="apuovia_transparent_glass_cup_with_yellow_juice_Simple_2D_vecto_85ef36d2-d243-4fd4-b4a2-190978d4e49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0190" y="2181860"/>
            <a:ext cx="3006090" cy="3006090"/>
          </a:xfrm>
          <a:prstGeom prst="rect">
            <a:avLst/>
          </a:prstGeom>
        </p:spPr>
      </p:pic>
      <p:pic>
        <p:nvPicPr>
          <p:cNvPr id="17" name="Picture 16" descr="apuovia_transparent_glass_cup_Simple_2D_vector_image_with_minim_0024235f-5453-427e-8ae0-023d958518d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8420" y="2212975"/>
            <a:ext cx="2955925" cy="2955925"/>
          </a:xfrm>
          <a:prstGeom prst="rect">
            <a:avLst/>
          </a:prstGeom>
        </p:spPr>
      </p:pic>
      <p:pic>
        <p:nvPicPr>
          <p:cNvPr id="18" name="Picture 17" descr="apuovia_transparent_glass_cup_with_yellow_juice_Simple_2D_vecto_6a1095f3-5640-4bea-ae14-69fe71f4ec6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8420" y="2212975"/>
            <a:ext cx="2936875" cy="2936875"/>
          </a:xfrm>
          <a:prstGeom prst="rect">
            <a:avLst/>
          </a:prstGeom>
        </p:spPr>
      </p:pic>
      <p:pic>
        <p:nvPicPr>
          <p:cNvPr id="19" name="Picture 18" descr="apuovia_transparent_glass_cup_with_yellow_juice_Simple_2D_vecto_254b2e6d-6f3c-4a1f-94fc-d54a9a96cd8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7625" y="2202180"/>
            <a:ext cx="2947670" cy="2947670"/>
          </a:xfrm>
          <a:prstGeom prst="rect">
            <a:avLst/>
          </a:prstGeom>
        </p:spPr>
      </p:pic>
      <p:pic>
        <p:nvPicPr>
          <p:cNvPr id="20" name="Picture 19" descr="apuovia_transparent_glass_cup_with_yellow_juice_Simple_2D_vecto_85ef36d2-d243-4fd4-b4a2-190978d4e49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8255" y="2162810"/>
            <a:ext cx="3006090" cy="3006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apuovia_A_cheerful_nursery_school_with_vibrant_decorations_play_bfaf1031-9e7b-4c75-89ac-55996c3ce3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38355" cy="6858635"/>
          </a:xfrm>
          <a:prstGeom prst="rect">
            <a:avLst/>
          </a:prstGeom>
        </p:spPr>
      </p:pic>
      <p:pic>
        <p:nvPicPr>
          <p:cNvPr id="6" name="Content Placeholder 4" descr="apuovia_the_cat_Simple_2D_vector_image_with_minimal_shading_and_c7624f8d-73fc-4e18-9298-8d456830ae20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645" y="1088390"/>
            <a:ext cx="5172075" cy="5172075"/>
          </a:xfrm>
          <a:prstGeom prst="rect">
            <a:avLst/>
          </a:prstGeom>
        </p:spPr>
      </p:pic>
      <p:pic>
        <p:nvPicPr>
          <p:cNvPr id="7" name="Picture 6" descr="apuovia_the_black_cat_with_orange_eyes_stretches_Simple_2D_vect_b1b8d3d2-eac5-4e29-8008-c1e920d0aad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8320" y="455930"/>
            <a:ext cx="6102350" cy="6102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\Users\yanag\OneDrive\Робочий стіл\Firefly 20250404192458.pngFirefly 20250404192458"/>
          <p:cNvPicPr>
            <a:picLocks noChangeAspect="1"/>
          </p:cNvPicPr>
          <p:nvPr>
            <p:ph idx="1"/>
          </p:nvPr>
        </p:nvPicPr>
        <p:blipFill>
          <a:blip r:embed="rId1"/>
          <a:srcRect l="9" r="9"/>
          <a:stretch>
            <a:fillRect/>
          </a:stretch>
        </p:blipFill>
        <p:spPr>
          <a:xfrm>
            <a:off x="0" y="0"/>
            <a:ext cx="1218882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yanag\OneDrive\Робочий стіл\Firefly 20250516212711.pngFirefly 20250516212711"/>
          <p:cNvPicPr>
            <a:picLocks noChangeAspect="1"/>
          </p:cNvPicPr>
          <p:nvPr/>
        </p:nvPicPr>
        <p:blipFill>
          <a:blip r:embed="rId1"/>
          <a:srcRect t="196" b="196"/>
          <a:stretch>
            <a:fillRect/>
          </a:stretch>
        </p:blipFill>
        <p:spPr>
          <a:xfrm>
            <a:off x="0" y="-26670"/>
            <a:ext cx="12282170" cy="6883400"/>
          </a:xfrm>
          <a:prstGeom prst="rect">
            <a:avLst/>
          </a:prstGeom>
        </p:spPr>
      </p:pic>
      <p:pic>
        <p:nvPicPr>
          <p:cNvPr id="3" name="Picture 2" descr="0 (8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0" y="-1905"/>
            <a:ext cx="10290810" cy="68605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logo vertical_blu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2050" y="0"/>
            <a:ext cx="960120" cy="892810"/>
          </a:xfrm>
          <a:prstGeom prst="rect">
            <a:avLst/>
          </a:prstGeom>
        </p:spPr>
      </p:pic>
      <p:pic>
        <p:nvPicPr>
          <p:cNvPr id="20" name="Picture 19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2418080" y="5259070"/>
            <a:ext cx="1397635" cy="1397635"/>
          </a:xfrm>
          <a:prstGeom prst="rect">
            <a:avLst/>
          </a:prstGeom>
        </p:spPr>
      </p:pic>
      <p:pic>
        <p:nvPicPr>
          <p:cNvPr id="21" name="Picture 20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4478655" y="3502025"/>
            <a:ext cx="1397635" cy="1397635"/>
          </a:xfrm>
          <a:prstGeom prst="rect">
            <a:avLst/>
          </a:prstGeom>
        </p:spPr>
      </p:pic>
      <p:pic>
        <p:nvPicPr>
          <p:cNvPr id="23" name="Picture 22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57505" y="88900"/>
            <a:ext cx="1397635" cy="1397635"/>
          </a:xfrm>
          <a:prstGeom prst="rect">
            <a:avLst/>
          </a:prstGeom>
        </p:spPr>
      </p:pic>
      <p:pic>
        <p:nvPicPr>
          <p:cNvPr id="24" name="Picture 23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57505" y="1824990"/>
            <a:ext cx="1397635" cy="1397635"/>
          </a:xfrm>
          <a:prstGeom prst="rect">
            <a:avLst/>
          </a:prstGeom>
        </p:spPr>
      </p:pic>
      <p:pic>
        <p:nvPicPr>
          <p:cNvPr id="25" name="Picture 24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57505" y="5259070"/>
            <a:ext cx="1397635" cy="1397635"/>
          </a:xfrm>
          <a:prstGeom prst="rect">
            <a:avLst/>
          </a:prstGeom>
        </p:spPr>
      </p:pic>
      <p:pic>
        <p:nvPicPr>
          <p:cNvPr id="26" name="Picture 25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57505" y="3542030"/>
            <a:ext cx="1397635" cy="1397635"/>
          </a:xfrm>
          <a:prstGeom prst="rect">
            <a:avLst/>
          </a:prstGeom>
        </p:spPr>
      </p:pic>
      <p:pic>
        <p:nvPicPr>
          <p:cNvPr id="27" name="Picture 26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2418080" y="78740"/>
            <a:ext cx="1397635" cy="1397635"/>
          </a:xfrm>
          <a:prstGeom prst="rect">
            <a:avLst/>
          </a:prstGeom>
        </p:spPr>
      </p:pic>
      <p:pic>
        <p:nvPicPr>
          <p:cNvPr id="28" name="Picture 27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2418080" y="1824990"/>
            <a:ext cx="1397635" cy="1397635"/>
          </a:xfrm>
          <a:prstGeom prst="rect">
            <a:avLst/>
          </a:prstGeom>
        </p:spPr>
      </p:pic>
      <p:pic>
        <p:nvPicPr>
          <p:cNvPr id="39" name="Picture 38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2418080" y="3542030"/>
            <a:ext cx="1397635" cy="1397635"/>
          </a:xfrm>
          <a:prstGeom prst="rect">
            <a:avLst/>
          </a:prstGeom>
        </p:spPr>
      </p:pic>
      <p:pic>
        <p:nvPicPr>
          <p:cNvPr id="40" name="Picture 39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4478655" y="78740"/>
            <a:ext cx="1397635" cy="1397635"/>
          </a:xfrm>
          <a:prstGeom prst="rect">
            <a:avLst/>
          </a:prstGeom>
        </p:spPr>
      </p:pic>
      <p:pic>
        <p:nvPicPr>
          <p:cNvPr id="41" name="Picture 40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4478655" y="1824990"/>
            <a:ext cx="1397635" cy="1397635"/>
          </a:xfrm>
          <a:prstGeom prst="rect">
            <a:avLst/>
          </a:prstGeom>
        </p:spPr>
      </p:pic>
      <p:pic>
        <p:nvPicPr>
          <p:cNvPr id="42" name="Picture 41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4478655" y="5259070"/>
            <a:ext cx="1397635" cy="1397635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312626" y="71839"/>
            <a:ext cx="1505585" cy="1499464"/>
            <a:chOff x="11387" y="6488"/>
            <a:chExt cx="2371" cy="2361"/>
          </a:xfrm>
        </p:grpSpPr>
        <p:grpSp>
          <p:nvGrpSpPr>
            <p:cNvPr id="66" name="Group 65"/>
            <p:cNvGrpSpPr/>
            <p:nvPr/>
          </p:nvGrpSpPr>
          <p:grpSpPr>
            <a:xfrm>
              <a:off x="11387" y="6488"/>
              <a:ext cx="2371" cy="2361"/>
              <a:chOff x="14786" y="741"/>
              <a:chExt cx="2452" cy="2450"/>
            </a:xfrm>
          </p:grpSpPr>
          <p:pic>
            <p:nvPicPr>
              <p:cNvPr id="68" name="Picture 67" descr="11zon_cropped (22)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853" y="741"/>
                <a:ext cx="2303" cy="2303"/>
              </a:xfrm>
              <a:prstGeom prst="rect">
                <a:avLst/>
              </a:prstGeom>
            </p:spPr>
          </p:pic>
          <p:sp>
            <p:nvSpPr>
              <p:cNvPr id="69" name="Text Box 68"/>
              <p:cNvSpPr txBox="1"/>
              <p:nvPr/>
            </p:nvSpPr>
            <p:spPr>
              <a:xfrm rot="15000000">
                <a:off x="14903" y="856"/>
                <a:ext cx="2218" cy="2452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Вмію знайомитись</a:t>
                </a:r>
                <a:endPara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0" name="Oval 69"/>
            <p:cNvSpPr/>
            <p:nvPr/>
          </p:nvSpPr>
          <p:spPr>
            <a:xfrm>
              <a:off x="11452" y="6524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6528104" y="1651635"/>
            <a:ext cx="2570480" cy="2508412"/>
            <a:chOff x="11419" y="6488"/>
            <a:chExt cx="2371" cy="2367"/>
          </a:xfrm>
        </p:grpSpPr>
        <p:grpSp>
          <p:nvGrpSpPr>
            <p:cNvPr id="151" name="Group 150"/>
            <p:cNvGrpSpPr/>
            <p:nvPr/>
          </p:nvGrpSpPr>
          <p:grpSpPr>
            <a:xfrm>
              <a:off x="11419" y="6488"/>
              <a:ext cx="2371" cy="2367"/>
              <a:chOff x="14819" y="741"/>
              <a:chExt cx="2452" cy="2457"/>
            </a:xfrm>
          </p:grpSpPr>
          <p:pic>
            <p:nvPicPr>
              <p:cNvPr id="152" name="Picture 151" descr="11zon_cropped (22)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853" y="741"/>
                <a:ext cx="2303" cy="2303"/>
              </a:xfrm>
              <a:prstGeom prst="rect">
                <a:avLst/>
              </a:prstGeom>
            </p:spPr>
          </p:pic>
          <p:sp>
            <p:nvSpPr>
              <p:cNvPr id="153" name="Text Box 152"/>
              <p:cNvSpPr txBox="1"/>
              <p:nvPr/>
            </p:nvSpPr>
            <p:spPr>
              <a:xfrm rot="14520000">
                <a:off x="14837" y="764"/>
                <a:ext cx="2415" cy="2452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en-US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Вмію знайомитись</a:t>
                </a:r>
                <a:endParaRPr lang="en-US" altLang="en-US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4" name="Oval 153"/>
            <p:cNvSpPr/>
            <p:nvPr/>
          </p:nvSpPr>
          <p:spPr>
            <a:xfrm>
              <a:off x="11452" y="6489"/>
              <a:ext cx="2207" cy="2218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Content Placeholder 3" descr="C:/Users/yanag/Downloads/Rechik.pngRechik"/>
          <p:cNvPicPr>
            <a:picLocks noChangeAspect="1"/>
          </p:cNvPicPr>
          <p:nvPr>
            <p:ph idx="1"/>
          </p:nvPr>
        </p:nvPicPr>
        <p:blipFill>
          <a:blip r:embed="rId6"/>
          <a:srcRect l="6" r="6"/>
          <a:stretch>
            <a:fillRect/>
          </a:stretch>
        </p:blipFill>
        <p:spPr>
          <a:xfrm>
            <a:off x="7074535" y="2253615"/>
            <a:ext cx="6905625" cy="4603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Firefly 2025040714100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9905"/>
          </a:xfrm>
          <a:prstGeom prst="rect">
            <a:avLst/>
          </a:prstGeom>
        </p:spPr>
      </p:pic>
      <p:pic>
        <p:nvPicPr>
          <p:cNvPr id="5" name="Picture 4" descr="Firefly 20250404184406"/>
          <p:cNvPicPr>
            <a:picLocks noChangeAspect="1"/>
          </p:cNvPicPr>
          <p:nvPr/>
        </p:nvPicPr>
        <p:blipFill>
          <a:blip r:embed="rId2"/>
          <a:srcRect l="-874" t="8572" r="44645" b="-439"/>
          <a:stretch>
            <a:fillRect/>
          </a:stretch>
        </p:blipFill>
        <p:spPr>
          <a:xfrm rot="360000">
            <a:off x="6652260" y="892175"/>
            <a:ext cx="1880235" cy="1728470"/>
          </a:xfrm>
          <a:prstGeom prst="rect">
            <a:avLst/>
          </a:prstGeom>
        </p:spPr>
      </p:pic>
      <p:pic>
        <p:nvPicPr>
          <p:cNvPr id="6" name="Picture 5" descr="Firefly 20250404185113"/>
          <p:cNvPicPr>
            <a:picLocks noChangeAspect="1"/>
          </p:cNvPicPr>
          <p:nvPr/>
        </p:nvPicPr>
        <p:blipFill>
          <a:blip r:embed="rId3"/>
          <a:srcRect l="24397" t="6654" r="22224" b="3440"/>
          <a:stretch>
            <a:fillRect/>
          </a:stretch>
        </p:blipFill>
        <p:spPr>
          <a:xfrm>
            <a:off x="5139055" y="3712845"/>
            <a:ext cx="1856105" cy="1758950"/>
          </a:xfrm>
          <a:prstGeom prst="rect">
            <a:avLst/>
          </a:prstGeom>
        </p:spPr>
      </p:pic>
      <p:pic>
        <p:nvPicPr>
          <p:cNvPr id="7" name="Picture 6" descr="Firefly 20250404191014"/>
          <p:cNvPicPr>
            <a:picLocks noChangeAspect="1"/>
          </p:cNvPicPr>
          <p:nvPr/>
        </p:nvPicPr>
        <p:blipFill>
          <a:blip r:embed="rId4"/>
          <a:srcRect l="47445" t="19826" r="9273" b="5766"/>
          <a:stretch>
            <a:fillRect/>
          </a:stretch>
        </p:blipFill>
        <p:spPr>
          <a:xfrm rot="21240000">
            <a:off x="2346325" y="3850640"/>
            <a:ext cx="1855470" cy="1794510"/>
          </a:xfrm>
          <a:prstGeom prst="rect">
            <a:avLst/>
          </a:prstGeom>
        </p:spPr>
      </p:pic>
      <p:pic>
        <p:nvPicPr>
          <p:cNvPr id="8" name="Picture 7" descr="Firefly 20250404180714"/>
          <p:cNvPicPr>
            <a:picLocks noChangeAspect="1"/>
          </p:cNvPicPr>
          <p:nvPr/>
        </p:nvPicPr>
        <p:blipFill>
          <a:blip r:embed="rId5"/>
          <a:srcRect l="19555" t="210" r="21523" b="-210"/>
          <a:stretch>
            <a:fillRect/>
          </a:stretch>
        </p:blipFill>
        <p:spPr>
          <a:xfrm rot="21300000">
            <a:off x="3683635" y="878205"/>
            <a:ext cx="1901825" cy="1816100"/>
          </a:xfrm>
          <a:prstGeom prst="rect">
            <a:avLst/>
          </a:prstGeom>
        </p:spPr>
      </p:pic>
      <p:pic>
        <p:nvPicPr>
          <p:cNvPr id="9" name="Picture 8" descr="7а"/>
          <p:cNvPicPr>
            <a:picLocks noChangeAspect="1"/>
          </p:cNvPicPr>
          <p:nvPr/>
        </p:nvPicPr>
        <p:blipFill>
          <a:blip r:embed="rId6"/>
          <a:srcRect l="14153" r="15480"/>
          <a:stretch>
            <a:fillRect/>
          </a:stretch>
        </p:blipFill>
        <p:spPr>
          <a:xfrm rot="360000">
            <a:off x="7951470" y="3815715"/>
            <a:ext cx="1826260" cy="17316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Firefly 202504041807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" y="0"/>
            <a:ext cx="121888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13а"/>
          <p:cNvPicPr>
            <a:picLocks noChangeAspect="1"/>
          </p:cNvPicPr>
          <p:nvPr>
            <p:ph idx="1"/>
          </p:nvPr>
        </p:nvPicPr>
        <p:blipFill>
          <a:blip r:embed="rId1"/>
          <a:srcRect b="1561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13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-20320"/>
            <a:ext cx="12193270" cy="8128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Firefly 2025040418440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9905"/>
          </a:xfrm>
          <a:prstGeom prst="rect">
            <a:avLst/>
          </a:prstGeom>
        </p:spPr>
      </p:pic>
      <p:pic>
        <p:nvPicPr>
          <p:cNvPr id="9" name="Picture 8" descr="C:\Users\yanag\OneDrive\Робочий стіл\3new_text.png3new_text"/>
          <p:cNvPicPr>
            <a:picLocks noChangeAspect="1"/>
          </p:cNvPicPr>
          <p:nvPr/>
        </p:nvPicPr>
        <p:blipFill>
          <a:blip r:embed="rId2"/>
          <a:srcRect l="190" t="8" r="-190" b="40794"/>
          <a:stretch>
            <a:fillRect/>
          </a:stretch>
        </p:blipFill>
        <p:spPr>
          <a:xfrm>
            <a:off x="4505960" y="365125"/>
            <a:ext cx="5674360" cy="2239645"/>
          </a:xfrm>
          <a:prstGeom prst="rect">
            <a:avLst/>
          </a:prstGeom>
        </p:spPr>
      </p:pic>
      <p:pic>
        <p:nvPicPr>
          <p:cNvPr id="10" name="Picture 9" descr="C:\Users\yanag\OneDrive\Робочий стіл\3new_text2.png3new_text2"/>
          <p:cNvPicPr>
            <a:picLocks noChangeAspect="1"/>
          </p:cNvPicPr>
          <p:nvPr/>
        </p:nvPicPr>
        <p:blipFill>
          <a:blip r:embed="rId3"/>
          <a:srcRect t="-3236" b="43791"/>
          <a:stretch>
            <a:fillRect/>
          </a:stretch>
        </p:blipFill>
        <p:spPr>
          <a:xfrm>
            <a:off x="4488815" y="349250"/>
            <a:ext cx="5691505" cy="2255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Firefly 2025040418534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232005" cy="6883400"/>
          </a:xfrm>
          <a:prstGeom prst="rect">
            <a:avLst/>
          </a:prstGeom>
        </p:spPr>
      </p:pic>
      <p:pic>
        <p:nvPicPr>
          <p:cNvPr id="8" name="Picture 7" descr="apuovia_red_rose_bud_Simple_2D_vector_image_with_minimal_shadin_aacf27a3-fbe1-4bec-8689-9ec9e652a5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0160" y="3707130"/>
            <a:ext cx="1512570" cy="1512570"/>
          </a:xfrm>
          <a:prstGeom prst="rect">
            <a:avLst/>
          </a:prstGeom>
        </p:spPr>
      </p:pic>
      <p:pic>
        <p:nvPicPr>
          <p:cNvPr id="7" name="Picture 6" descr="apuovia_red_blooming_rose_Simple_2D_vector_image_with_minimal_s_00787b17-5b46-42e6-8bec-1d50253f36d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7455" y="3601720"/>
            <a:ext cx="1617980" cy="1617980"/>
          </a:xfrm>
          <a:prstGeom prst="rect">
            <a:avLst/>
          </a:prstGeom>
        </p:spPr>
      </p:pic>
      <p:pic>
        <p:nvPicPr>
          <p:cNvPr id="6" name="Picture 5" descr="apuovia_candle_Simple_2D_vector_image_with_minimal_shading_and__f0728731-16fe-4451-a146-18fcb89154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5860" y="3000375"/>
            <a:ext cx="2171700" cy="2171700"/>
          </a:xfrm>
          <a:prstGeom prst="rect">
            <a:avLst/>
          </a:prstGeom>
        </p:spPr>
      </p:pic>
      <p:pic>
        <p:nvPicPr>
          <p:cNvPr id="5" name="Picture 4" descr="htwh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5545" y="3000375"/>
            <a:ext cx="2132330" cy="2132330"/>
          </a:xfrm>
          <a:prstGeom prst="rect">
            <a:avLst/>
          </a:prstGeom>
        </p:spPr>
      </p:pic>
      <p:pic>
        <p:nvPicPr>
          <p:cNvPr id="9" name="Picture 8" descr="Firefly 202504041851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0" y="0"/>
            <a:ext cx="12249150" cy="689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Firefly 2025040419101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9905"/>
          </a:xfrm>
          <a:prstGeom prst="rect">
            <a:avLst/>
          </a:prstGeom>
        </p:spPr>
      </p:pic>
      <p:pic>
        <p:nvPicPr>
          <p:cNvPr id="8" name="Picture 7" descr="C:\Users\yanag\OneDrive\Робочий стіл\6text.png6text"/>
          <p:cNvPicPr>
            <a:picLocks noChangeAspect="1"/>
          </p:cNvPicPr>
          <p:nvPr/>
        </p:nvPicPr>
        <p:blipFill>
          <a:blip r:embed="rId2"/>
          <a:srcRect l="5" r="5"/>
          <a:stretch>
            <a:fillRect/>
          </a:stretch>
        </p:blipFill>
        <p:spPr>
          <a:xfrm>
            <a:off x="1835785" y="222885"/>
            <a:ext cx="8886190" cy="5923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12b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635" y="-904875"/>
            <a:ext cx="12192635" cy="809815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417185" y="1353185"/>
            <a:ext cx="6202680" cy="22250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5" name="Picture 4" descr="14а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5420" y="1219200"/>
            <a:ext cx="3839845" cy="2560320"/>
          </a:xfrm>
          <a:prstGeom prst="rect">
            <a:avLst/>
          </a:prstGeom>
        </p:spPr>
      </p:pic>
      <p:pic>
        <p:nvPicPr>
          <p:cNvPr id="7" name="Picture 6" descr="14c"/>
          <p:cNvPicPr>
            <a:picLocks noChangeAspect="1"/>
          </p:cNvPicPr>
          <p:nvPr/>
        </p:nvPicPr>
        <p:blipFill>
          <a:blip r:embed="rId3"/>
          <a:srcRect l="33038" t="59893" r="49856" b="13124"/>
          <a:stretch>
            <a:fillRect/>
          </a:stretch>
        </p:blipFill>
        <p:spPr>
          <a:xfrm>
            <a:off x="8647430" y="2021205"/>
            <a:ext cx="907415" cy="956945"/>
          </a:xfrm>
          <a:prstGeom prst="rect">
            <a:avLst/>
          </a:prstGeom>
        </p:spPr>
      </p:pic>
      <p:pic>
        <p:nvPicPr>
          <p:cNvPr id="8" name="Picture 7" descr="14e (1)"/>
          <p:cNvPicPr>
            <a:picLocks noChangeAspect="1"/>
          </p:cNvPicPr>
          <p:nvPr/>
        </p:nvPicPr>
        <p:blipFill>
          <a:blip r:embed="rId4"/>
          <a:srcRect l="29747" r="47315" b="67477"/>
          <a:stretch>
            <a:fillRect/>
          </a:stretch>
        </p:blipFill>
        <p:spPr>
          <a:xfrm>
            <a:off x="9554845" y="1899920"/>
            <a:ext cx="1356360" cy="12820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Firefly 2025040419215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yanochka2.0_forestday_2d_animation_stylebackground_light_bright_fdfed166-0257-4ee7-a749-ebabcd824e7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35815" cy="6857365"/>
          </a:xfrm>
          <a:prstGeom prst="rect">
            <a:avLst/>
          </a:prstGeom>
        </p:spPr>
      </p:pic>
      <p:pic>
        <p:nvPicPr>
          <p:cNvPr id="6" name="Content Placeholder 4" descr="apuovia_wolf_Simple_2D_vector_image_with_minimal_shading_and_cl_14a4c4f8-2f6d-4011-b2c7-42758fbca508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9225" y="1528445"/>
            <a:ext cx="4648835" cy="4648835"/>
          </a:xfrm>
          <a:prstGeom prst="rect">
            <a:avLst/>
          </a:prstGeom>
        </p:spPr>
      </p:pic>
      <p:pic>
        <p:nvPicPr>
          <p:cNvPr id="7" name="Picture 6" descr="apuovia_wolf_runs_Simple_2D_vector_image_with_minimal_shading_a_8558bb25-9308-4050-b2f8-c21884624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290" y="1111885"/>
            <a:ext cx="5779135" cy="5779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yanochka2.0_forestday_2d_animation_stylebackground_light_bright_3244ee13-8864-4a2f-986d-9c7499e94df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390120" cy="6943725"/>
          </a:xfrm>
          <a:prstGeom prst="rect">
            <a:avLst/>
          </a:prstGeom>
        </p:spPr>
      </p:pic>
      <p:pic>
        <p:nvPicPr>
          <p:cNvPr id="6" name="Picture 5" descr="ty34qty3q4atq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0185" y="1311275"/>
            <a:ext cx="4431030" cy="4431030"/>
          </a:xfrm>
          <a:prstGeom prst="rect">
            <a:avLst/>
          </a:prstGeom>
        </p:spPr>
      </p:pic>
      <p:pic>
        <p:nvPicPr>
          <p:cNvPr id="7" name="Content Placeholder 4" descr="5yq35yq5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705" y="1113155"/>
            <a:ext cx="4717415" cy="4717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EEA536F-1BAF-4330-A058-5D5E50A898C9}"/>
</file>

<file path=customXml/itemProps2.xml><?xml version="1.0" encoding="utf-8"?>
<ds:datastoreItem xmlns:ds="http://schemas.openxmlformats.org/officeDocument/2006/customXml" ds:itemID="{B10DA5FB-65D4-41F4-B915-F4D38DB6F09A}"/>
</file>

<file path=customXml/itemProps3.xml><?xml version="1.0" encoding="utf-8"?>
<ds:datastoreItem xmlns:ds="http://schemas.openxmlformats.org/officeDocument/2006/customXml" ds:itemID="{510733C7-239E-4A69-A308-B933225B12F4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</Words>
  <Application>WPS Presentation</Application>
  <PresentationFormat>Widescreen</PresentationFormat>
  <Paragraphs>4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8" baseType="lpstr">
      <vt:lpstr>Arial</vt:lpstr>
      <vt:lpstr>SimSun</vt:lpstr>
      <vt:lpstr>Wingdings</vt:lpstr>
      <vt:lpstr>Calibri Light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Yana Hrintsova</dc:creator>
  <cp:lastModifiedBy>yanag</cp:lastModifiedBy>
  <cp:revision>8</cp:revision>
  <dcterms:created xsi:type="dcterms:W3CDTF">2025-04-04T16:40:00Z</dcterms:created>
  <dcterms:modified xsi:type="dcterms:W3CDTF">2025-07-15T12:42:37Z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BBA1B6EDA5194DF3B8EF9C77AEE10CA8_12</vt:lpwstr>
  </property>
  <property fmtid="{D5CDD505-2E9C-101B-9397-08002B2CF9AE}" pid="3" name="KSOProductBuildVer">
    <vt:lpwstr>1033-12.2.0.21931</vt:lpwstr>
  </property>
  <property fmtid="{D5CDD505-2E9C-101B-9397-08002B2CF9AE}" pid="4" name="ContentTypeId">
    <vt:lpwstr>0x01010038FC03484849DD4F838791533D0789A3</vt:lpwstr>
  </property>
</Properties>
</file>