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98586-FBEB-44B6-A25C-09FF4C3C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A0A0D0-3885-4527-9EB0-34A451D4D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D65E40-FC11-4662-B2CC-C230225C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D563E9-FF2A-4057-B21C-1C5CFCF7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F512C5-E145-499E-9334-2090DE5A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76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9017-30F6-4ED5-A90F-3EF2FC54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E127908-03D1-4C58-932C-D710BCB71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E0FE57-C831-4EAA-ACCB-EB232027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9C1D57-5E65-4F57-B919-956EBAEC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E2FFCF-3363-486F-860B-42F296C7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9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C3B5BC7-1292-49E2-ADC0-CE7CD4A4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A680FA-B34D-402F-89A5-4FD997C0E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D4A789-67A8-47AA-BC1A-70219AD4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D5E9CF-E6E8-48BD-AD5D-B038B015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D18C3-2BC6-4728-8CFE-AC781BF8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3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165E-07B0-4891-83EF-AD9C24E6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54FA3B-107E-4694-AC04-5E8F0D03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DA63EF-2C3B-4A7D-8C54-42A3B63A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3398E-FCFD-4309-9A25-2C5E0401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7C6732-E639-402B-8A0D-7CD5CCAB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5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29485-17E8-4044-8EB3-7B17BBB5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FDE3C17-618E-4CAD-BF15-AD6D8BE1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DCAA-F3B9-4BCB-AB6D-52D75D2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653EFB-AA5F-495D-BA20-6B1B900D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7852E2-791B-4942-AE3E-0FD252F5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23422-7BAE-4E86-8C43-5D08CB13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66A053-6EEB-4186-8E0E-53D84052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19963F-38FB-4803-9D40-BB99FBAF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10156-9DD9-4161-B7FF-8523B66B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1C90D7-63AE-485D-A7AD-2C18D3F4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DA2675-F74D-4481-AEF8-B4926DD9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2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EEA2C-C2E4-426D-A00F-7D60B8B4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74D3A6-0AA4-46B9-957E-872A30A60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58CDB5-92A6-4236-A23B-484DCC270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8A8A3B-98D3-42A6-A1BE-2839599D2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FAAB87-1E9D-4840-BC1E-AFF0FC249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8AA663-A12D-4486-87C5-CE9DA2C9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732FCD-413A-4F7A-BE12-0EFFB2FD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F3CCE3-A0B7-4819-9363-E079018E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97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602C0-FBF7-4420-8855-A664D7FC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4DC458-C602-4314-AF37-FB70B0C5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F54D12-4122-456C-A6AF-5DDA8A77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D22000D-4194-4583-BC64-7C0B70CD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1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FA1EAD6-39CB-4D0B-84C4-2DB35CDA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EA5F08F-19C3-458E-9E20-350A0BEB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5A2B982-74FE-41CD-B075-D73F5C94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7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8605-0C14-416C-B4D0-3A13A396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F275C-085F-44BE-9E66-3A8B72F4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93CF05-F8D0-44F3-8196-E45FAB3E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3745BE-9B14-49C7-983A-C8DC9A98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9C8DD0-3C6B-4299-A537-0C0C95F3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D7155C-265F-4212-9D81-A108A1EF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66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0B1C-F630-41D5-BCD9-00142873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51FB635-D8D8-4AC0-8807-3B397663B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2088B4-E037-4CB2-B75A-E35722D1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F6A4BC-5AED-4CA3-8136-6E64DF10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263D17-2F7A-4832-9B91-31F6373F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6ECA4D-52CE-434F-8315-C64BE65E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02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BC49B7-C5DD-49C3-9F12-12D6AF90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9A8288-5453-48EB-8F49-4869102B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E884E5-4D12-489E-91B7-4297835ED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EE82-6B4B-4997-BEE1-DD4C4CB98FDD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666D50-C692-44C1-9F30-F16E89429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23229D-4DDD-440B-A97F-70CFBC57A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75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82789-6146-45AA-A7CB-849AB38F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1"/>
            <a:ext cx="12192000" cy="68681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5B17F-2F1E-4ED1-88D8-81E15BA099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82424" y="147496"/>
            <a:ext cx="9081032" cy="64556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A9B2D-CFC4-430B-898C-9FB7AA125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584113">
            <a:off x="1908307" y="1860520"/>
            <a:ext cx="931158" cy="18105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9FC9A2-DD0C-4E21-9430-7E235C318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2708905">
            <a:off x="2996236" y="2918703"/>
            <a:ext cx="864870" cy="1681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71860E-5B83-4D02-B87A-DB261882B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r="22868"/>
          <a:stretch/>
        </p:blipFill>
        <p:spPr>
          <a:xfrm rot="17293107">
            <a:off x="3018168" y="5146529"/>
            <a:ext cx="746684" cy="13760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7F12BA8-9DD3-4F33-8D0B-4BE8D5FF9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>
            <a:off x="3862848" y="4190016"/>
            <a:ext cx="751137" cy="14604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1045D2-F3F2-4B63-825E-9FB4CB5EF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892537">
            <a:off x="5364566" y="4544621"/>
            <a:ext cx="814266" cy="15832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3A8D4D-FB9B-488E-9C48-48B134DB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8475229" y="968354"/>
            <a:ext cx="751137" cy="14604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0C2552-3D99-45DB-A1DA-175BB8CC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>
            <a:off x="6813364" y="4521229"/>
            <a:ext cx="908560" cy="17665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D1AC71-4382-4F6D-9935-EC8EF1EAF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6427884" y="2430263"/>
            <a:ext cx="731259" cy="14218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E5E4AA-385A-435C-90D5-A495AC258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1544545" y="4658505"/>
            <a:ext cx="751137" cy="14604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45C0BA-CA08-4822-AE15-DF544025B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20874919">
            <a:off x="1025641" y="3092958"/>
            <a:ext cx="743837" cy="14462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D22171-A230-4C89-A426-1E1E57D2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>
            <a:off x="1108417" y="797391"/>
            <a:ext cx="751137" cy="14604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52D63EB-101F-4E03-9776-FE5C8E0F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274" y="576983"/>
            <a:ext cx="4596782" cy="1444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DF0B4F-F96A-4ACD-AC77-0322D0C77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956" y="493057"/>
            <a:ext cx="4797968" cy="14448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1988C3-3E7C-45EB-A615-F9BA31667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368" y="551361"/>
            <a:ext cx="4785775" cy="14448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25C63B9-E51F-422D-A4C4-3BE82B7C3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736" y="434214"/>
            <a:ext cx="4657748" cy="144487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973E7C-A293-4EDB-844C-21E3B4B84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760" y="434215"/>
            <a:ext cx="4529721" cy="1444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4734519-CE72-45CA-B21D-F1463B480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838" y="508447"/>
            <a:ext cx="5291787" cy="144487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B75A6C0-4905-44A2-A2BF-8198100F2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8176" y="439911"/>
            <a:ext cx="5291787" cy="14448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1DDF247-2CD8-4495-BD32-98DE71F742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5969" y="409847"/>
            <a:ext cx="5291787" cy="14448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F7F781-97CD-4707-8856-A1FE2C3AE2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6632" y="445068"/>
            <a:ext cx="4712616" cy="144487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C97E1B6-51BB-4DBA-A7E1-F2081AE91A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8176" y="409848"/>
            <a:ext cx="4810161" cy="144487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6803DE1-C67D-4B84-ABE5-953D60AB48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3307" y="335047"/>
            <a:ext cx="5328366" cy="14448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EFBB528-DB03-4987-BF63-7E46FAB1C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055" y="2188404"/>
            <a:ext cx="1270335" cy="1270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BB50D8C-2660-4D6C-9BAE-0A2A3D88D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12597">
            <a:off x="8343506" y="2635120"/>
            <a:ext cx="884741" cy="172026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CE7447D-CCFF-4869-AA9C-4F60E17A3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8091954" y="4675221"/>
            <a:ext cx="824786" cy="160369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92A0701-81C4-4CCC-8817-8699532214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3004" y="344795"/>
            <a:ext cx="4938188" cy="144487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83503F-EE8B-4222-B39F-5EF238A33C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8176" y="337136"/>
            <a:ext cx="4938188" cy="14448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E7DFAD-A2BB-4FB0-B240-F9D1B7EF0E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6872" y="388953"/>
            <a:ext cx="4968671" cy="144487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794673B8-CCD7-40FC-AB9A-CABBA46A4D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83" y="1961219"/>
            <a:ext cx="2183745" cy="218374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A782D7E-81C0-480E-B067-34B5F0464E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2507" y="3610314"/>
            <a:ext cx="1682209" cy="168220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D492583-3C6D-40D4-BDB9-322F1B5F8A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09" y="1763254"/>
            <a:ext cx="2831842" cy="288261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9F2C282-3052-4C91-91D3-8E27CBCF1E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7546" y="3618828"/>
            <a:ext cx="2389317" cy="27385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C32E7-855D-4218-8DB3-BAF0E73AD0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28" y="5734124"/>
            <a:ext cx="1214845" cy="11840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9D782-0B58-4EBF-9C19-BD16F7C486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73540" y="1267912"/>
            <a:ext cx="4271190" cy="4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34375 -0.19143 L -0.34349 -0.19074 L -0.34232 -0.18541 " pathEditMode="relative" rAng="0" ptsTypes="AAAA">
                                      <p:cBhvr>
                                        <p:cTn id="2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E4A55B7-2820-43C5-B8A8-C42C86BEF1E0}"/>
</file>

<file path=customXml/itemProps2.xml><?xml version="1.0" encoding="utf-8"?>
<ds:datastoreItem xmlns:ds="http://schemas.openxmlformats.org/officeDocument/2006/customXml" ds:itemID="{FE5A169D-54CA-4F0D-ACE6-276C39294D4E}"/>
</file>

<file path=customXml/itemProps3.xml><?xml version="1.0" encoding="utf-8"?>
<ds:datastoreItem xmlns:ds="http://schemas.openxmlformats.org/officeDocument/2006/customXml" ds:itemID="{1ADA0156-ECFC-4F05-BF88-96FAF9C4B881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19</cp:revision>
  <dcterms:created xsi:type="dcterms:W3CDTF">2026-02-13T10:33:21Z</dcterms:created>
  <dcterms:modified xsi:type="dcterms:W3CDTF">2026-03-04T07:50:13Z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