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8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2E279A-573E-50FD-D85B-366BCB268F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8B3D986-08E1-21B3-BE05-A3CC0B59EE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DE0BBD-6A45-0195-FD29-2EE0FD5DC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4316B-89C2-4EF5-BE15-54241CF0BBD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377875-D0F8-6219-AE6A-8A6FC531D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BD9444-7D14-0D9F-B16B-026F727C2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4B828-8A7B-4950-8AEB-B3B91F540A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69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99FDDF-8024-7D86-34DD-B6D42EE3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44DEAB8-9F09-2DD9-4AE2-487AE0FAC6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04C6F1-9ECF-AFEB-26F9-54B339B1A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4316B-89C2-4EF5-BE15-54241CF0BBD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098A20-7A97-8D2D-1802-335E3E60E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BD4E23-580C-3DB1-E60F-96BF2FB80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4B828-8A7B-4950-8AEB-B3B91F540A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131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65F880E-9535-93C3-D4D7-CCFB0F3E1C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69891E-5991-FBDD-9E71-6FC9E6DBD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413F27-CCF9-45A7-6D03-591BDE8F0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4316B-89C2-4EF5-BE15-54241CF0BBD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7F9B40-25F2-E85A-41F1-61754AC36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FAB974-F6DE-C0CF-B693-8C35F9AE2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4B828-8A7B-4950-8AEB-B3B91F540A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819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8143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957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8688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3745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9982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3199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9372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968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78EDD2-FF77-E1FF-1CFA-9D1F71F3F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3BCAB8-8F54-D260-07D1-FD43CD491B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F98425-275B-239D-9CD4-0D26C15AE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4316B-89C2-4EF5-BE15-54241CF0BBD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4C9FE0-3ACF-2778-54DA-A998246C0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291FDC-3A43-C821-B4C4-E4E105B38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4B828-8A7B-4950-8AEB-B3B91F540A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8683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1034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1501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954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F08315-C4E9-0BEC-B516-6151A63B2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B0EA5F-D428-3720-3A71-35B2199F4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58A985-17EB-2C12-AA24-25BE05D92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4316B-89C2-4EF5-BE15-54241CF0BBD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5F6C3C-90DD-DCEB-CE48-44DDE5EE0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E13CEC-C9B6-989E-4860-722BAD824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4B828-8A7B-4950-8AEB-B3B91F540A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677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3AC9A8-FC2A-C817-5D9A-84D109A6B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FB4C03-443B-F996-F9CE-E73FF70AB1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5FE7949-5968-E0B7-B7BB-2F31B4EB08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4835D1-AC83-46F7-CDEB-F2B5D380A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4316B-89C2-4EF5-BE15-54241CF0BBD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9FEDE7-EE16-358B-736B-7C5F669A8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532A9C-5132-CEA5-2EE3-C46131825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4B828-8A7B-4950-8AEB-B3B91F540A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5143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3730E1-AFA1-0A75-B91B-02E13C0CD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27AE8A-314A-66CF-6071-19F549F78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E3221A-27BB-2B02-EC7A-2C9D49C04B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AB7F440-D6FD-4AB9-7569-46576543CE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DE0227B-7C71-8D6A-59F8-3896B17582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1AA4932-61BE-F5F2-7DE0-44DAA52F4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4316B-89C2-4EF5-BE15-54241CF0BBD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0DDA48A-CB6C-5FCE-80BF-E035E71CB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6246CB0-FC42-265E-4569-F528D2D91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4B828-8A7B-4950-8AEB-B3B91F540A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040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D9CD68-DD12-FD85-AE7F-396E8431B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9BE95D8-179E-488F-D437-B5175546A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4316B-89C2-4EF5-BE15-54241CF0BBD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039EBF4-5E85-2FF9-AF4C-6E877CEA5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7B5A79D-95FB-0ACB-BE66-6C4E37E70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4B828-8A7B-4950-8AEB-B3B91F540A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377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8B2F551-67C8-770E-ED84-CD2DBCB83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4316B-89C2-4EF5-BE15-54241CF0BBD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EF5548-D756-E4EC-812A-4A3BEC650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2C56933-A10D-E4D0-DF9C-39650B16D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4B828-8A7B-4950-8AEB-B3B91F540A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173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700198-9730-0AF9-4B92-A0CCACE8A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ACF5A0-8AD2-DFE6-E39E-6A64D6712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A816BD-D58A-10D2-A2D9-E057C979E0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1CF063-EB03-D4A8-E6A3-B62486C60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4316B-89C2-4EF5-BE15-54241CF0BBD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4790712-99E5-97BE-123D-BF0BB3541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744CA1-30E3-60F5-D6E0-BEAEC04BF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4B828-8A7B-4950-8AEB-B3B91F540A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286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1BF8EB-8138-8A22-2411-10ABEE50C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A8D19E3-CD26-A046-3E9B-52E3B45CD5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2649AC-EAE2-47BA-C790-106FC0BB05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E5F056-4F4B-D8DB-35C8-28FBBDD39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4316B-89C2-4EF5-BE15-54241CF0BBD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FCA458-26C6-0E4C-6DC6-6D4ABEF23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BAC35F-C5AF-A6A5-169D-2528FCDA4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4B828-8A7B-4950-8AEB-B3B91F540A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020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FADC88-A80F-D5AF-59D0-6F479E148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0FF0C5-907D-A533-6D7D-6996504791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D69F37-8BE9-4961-7A6D-8E8D839BB7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4316B-89C2-4EF5-BE15-54241CF0BBD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3C3956-B721-D4DF-9D1F-085B8B0FAB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B130E7-23AF-2459-6B08-3C99BCE40A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4B828-8A7B-4950-8AEB-B3B91F540A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177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99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microsoft.com/office/2007/relationships/hdphoto" Target="../media/hdphoto3.wdp"/><Relationship Id="rId26" Type="http://schemas.openxmlformats.org/officeDocument/2006/relationships/image" Target="../media/image20.png"/><Relationship Id="rId3" Type="http://schemas.openxmlformats.org/officeDocument/2006/relationships/image" Target="../media/image2.png"/><Relationship Id="rId21" Type="http://schemas.openxmlformats.org/officeDocument/2006/relationships/image" Target="../media/image17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5" Type="http://schemas.openxmlformats.org/officeDocument/2006/relationships/image" Target="../media/image19.png"/><Relationship Id="rId33" Type="http://schemas.openxmlformats.org/officeDocument/2006/relationships/image" Target="../media/image26.png"/><Relationship Id="rId2" Type="http://schemas.openxmlformats.org/officeDocument/2006/relationships/image" Target="../media/image1.JPG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microsoft.com/office/2007/relationships/hdphoto" Target="../media/hdphoto5.wdp"/><Relationship Id="rId32" Type="http://schemas.openxmlformats.org/officeDocument/2006/relationships/image" Target="../media/image25.png"/><Relationship Id="rId5" Type="http://schemas.openxmlformats.org/officeDocument/2006/relationships/image" Target="../media/image4.png"/><Relationship Id="rId15" Type="http://schemas.microsoft.com/office/2007/relationships/hdphoto" Target="../media/hdphoto2.wdp"/><Relationship Id="rId23" Type="http://schemas.openxmlformats.org/officeDocument/2006/relationships/image" Target="../media/image18.png"/><Relationship Id="rId28" Type="http://schemas.microsoft.com/office/2007/relationships/hdphoto" Target="../media/hdphoto6.wdp"/><Relationship Id="rId10" Type="http://schemas.openxmlformats.org/officeDocument/2006/relationships/image" Target="../media/image9.png"/><Relationship Id="rId19" Type="http://schemas.openxmlformats.org/officeDocument/2006/relationships/image" Target="../media/image15.png"/><Relationship Id="rId31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microsoft.com/office/2007/relationships/hdphoto" Target="../media/hdphoto4.wdp"/><Relationship Id="rId27" Type="http://schemas.openxmlformats.org/officeDocument/2006/relationships/image" Target="../media/image21.png"/><Relationship Id="rId30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5684F0BA-3709-F069-A555-3C47A7C2F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081" y="0"/>
            <a:ext cx="12146279" cy="694073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74995" y="323928"/>
            <a:ext cx="6375404" cy="6447462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rgbClr val="FFFF00">
                <a:alpha val="71000"/>
              </a:srgb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6" name="Таблица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9531991"/>
              </p:ext>
            </p:extLst>
          </p:nvPr>
        </p:nvGraphicFramePr>
        <p:xfrm>
          <a:off x="2562328" y="475986"/>
          <a:ext cx="6038076" cy="61989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63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3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63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63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63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63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3315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315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315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315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3315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3315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6" b="8726"/>
          <a:stretch/>
        </p:blipFill>
        <p:spPr>
          <a:xfrm>
            <a:off x="3591596" y="600235"/>
            <a:ext cx="951843" cy="78573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1" b="9241"/>
          <a:stretch/>
        </p:blipFill>
        <p:spPr>
          <a:xfrm>
            <a:off x="4700911" y="519766"/>
            <a:ext cx="1115580" cy="90939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286" b="-5083"/>
          <a:stretch>
            <a:fillRect/>
          </a:stretch>
        </p:blipFill>
        <p:spPr>
          <a:xfrm>
            <a:off x="6011043" y="475986"/>
            <a:ext cx="866058" cy="999144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2" b="8842"/>
          <a:stretch/>
        </p:blipFill>
        <p:spPr>
          <a:xfrm>
            <a:off x="7140591" y="600235"/>
            <a:ext cx="892808" cy="734919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2" r="11071"/>
          <a:stretch>
            <a:fillRect/>
          </a:stretch>
        </p:blipFill>
        <p:spPr>
          <a:xfrm>
            <a:off x="2643202" y="5542699"/>
            <a:ext cx="782647" cy="930654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" r="-1130"/>
          <a:stretch>
            <a:fillRect/>
          </a:stretch>
        </p:blipFill>
        <p:spPr>
          <a:xfrm>
            <a:off x="2549537" y="4500622"/>
            <a:ext cx="997710" cy="98951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90" r="-10170"/>
          <a:stretch>
            <a:fillRect/>
          </a:stretch>
        </p:blipFill>
        <p:spPr>
          <a:xfrm>
            <a:off x="2483355" y="3560685"/>
            <a:ext cx="1108241" cy="933974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5" r="18815"/>
          <a:stretch/>
        </p:blipFill>
        <p:spPr>
          <a:xfrm>
            <a:off x="2743704" y="2402377"/>
            <a:ext cx="675289" cy="1082725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" r="5082"/>
          <a:stretch>
            <a:fillRect/>
          </a:stretch>
        </p:blipFill>
        <p:spPr>
          <a:xfrm>
            <a:off x="2637011" y="1431935"/>
            <a:ext cx="845805" cy="930654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sp>
        <p:nvSpPr>
          <p:cNvPr id="48" name="Прямоугольник 47"/>
          <p:cNvSpPr/>
          <p:nvPr/>
        </p:nvSpPr>
        <p:spPr>
          <a:xfrm>
            <a:off x="760000" y="1400267"/>
            <a:ext cx="1227325" cy="5398377"/>
          </a:xfrm>
          <a:prstGeom prst="rect">
            <a:avLst/>
          </a:prstGeom>
          <a:solidFill>
            <a:srgbClr val="FFFF00">
              <a:alpha val="69000"/>
            </a:srgbClr>
          </a:solidFill>
          <a:ln>
            <a:noFill/>
          </a:ln>
          <a:effectLst>
            <a:glow rad="228600">
              <a:srgbClr val="7030A0">
                <a:alpha val="61000"/>
              </a:srgb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" name="Рисунок 111"/>
          <p:cNvPicPr>
            <a:picLocks noChangeAspect="1"/>
          </p:cNvPicPr>
          <p:nvPr/>
        </p:nvPicPr>
        <p:blipFill>
          <a:blip r:embed="rId12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506" y="4044423"/>
            <a:ext cx="975252" cy="975252"/>
          </a:xfrm>
          <a:prstGeom prst="rect">
            <a:avLst/>
          </a:prstGeom>
        </p:spPr>
      </p:pic>
      <p:pic>
        <p:nvPicPr>
          <p:cNvPr id="114" name="Рисунок 113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730" y="5720646"/>
            <a:ext cx="1027763" cy="102776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506" y="4037949"/>
            <a:ext cx="975252" cy="975252"/>
          </a:xfrm>
          <a:prstGeom prst="rect">
            <a:avLst/>
          </a:prstGeom>
        </p:spPr>
      </p:pic>
      <p:pic>
        <p:nvPicPr>
          <p:cNvPr id="113" name="Рисунок 112"/>
          <p:cNvPicPr>
            <a:picLocks noChangeAspect="1"/>
          </p:cNvPicPr>
          <p:nvPr/>
        </p:nvPicPr>
        <p:blipFill>
          <a:blip r:embed="rId17">
            <a:biLevel thresh="7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038" y="4925852"/>
            <a:ext cx="935594" cy="935594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624" y="5714172"/>
            <a:ext cx="1027763" cy="102776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038" y="4922397"/>
            <a:ext cx="932575" cy="932575"/>
          </a:xfrm>
          <a:prstGeom prst="rect">
            <a:avLst/>
          </a:prstGeom>
        </p:spPr>
      </p:pic>
      <p:pic>
        <p:nvPicPr>
          <p:cNvPr id="111" name="Рисунок 110"/>
          <p:cNvPicPr>
            <a:picLocks noChangeAspect="1"/>
          </p:cNvPicPr>
          <p:nvPr/>
        </p:nvPicPr>
        <p:blipFill>
          <a:blip r:embed="rId21">
            <a:biLevel thresh="75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0163" y="3118233"/>
            <a:ext cx="917481" cy="917481"/>
          </a:xfrm>
          <a:prstGeom prst="rect">
            <a:avLst/>
          </a:prstGeom>
        </p:spPr>
      </p:pic>
      <p:pic>
        <p:nvPicPr>
          <p:cNvPr id="109" name="Рисунок 108"/>
          <p:cNvPicPr>
            <a:picLocks noChangeAspect="1"/>
          </p:cNvPicPr>
          <p:nvPr/>
        </p:nvPicPr>
        <p:blipFill>
          <a:blip r:embed="rId23">
            <a:biLevel thresh="75000"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2519" y="2339794"/>
            <a:ext cx="889738" cy="889738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204" y="3103567"/>
            <a:ext cx="998941" cy="998941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383" y="2346104"/>
            <a:ext cx="877140" cy="877140"/>
          </a:xfrm>
          <a:prstGeom prst="rect">
            <a:avLst/>
          </a:prstGeom>
        </p:spPr>
      </p:pic>
      <p:pic>
        <p:nvPicPr>
          <p:cNvPr id="108" name="Рисунок 107"/>
          <p:cNvPicPr>
            <a:picLocks noChangeAspect="1"/>
          </p:cNvPicPr>
          <p:nvPr/>
        </p:nvPicPr>
        <p:blipFill>
          <a:blip r:embed="rId27">
            <a:biLevel thresh="75000"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105" y="1461131"/>
            <a:ext cx="990882" cy="99088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221" y="1467586"/>
            <a:ext cx="990882" cy="990882"/>
          </a:xfrm>
          <a:prstGeom prst="rect">
            <a:avLst/>
          </a:prstGeom>
        </p:spPr>
      </p:pic>
      <p:pic>
        <p:nvPicPr>
          <p:cNvPr id="101" name="Рисунок 100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2343" y="1407605"/>
            <a:ext cx="990882" cy="990882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6223" y="4525575"/>
            <a:ext cx="968870" cy="968870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0746" y="2398487"/>
            <a:ext cx="1041876" cy="1041876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2923" y="3522523"/>
            <a:ext cx="975252" cy="975252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3753" y="5565204"/>
            <a:ext cx="968869" cy="968869"/>
          </a:xfrm>
          <a:prstGeom prst="rect">
            <a:avLst/>
          </a:prstGeom>
        </p:spPr>
      </p:pic>
      <p:pic>
        <p:nvPicPr>
          <p:cNvPr id="107" name="Рисунок 10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3841" y="2398487"/>
            <a:ext cx="1005430" cy="1005430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475" y="2404933"/>
            <a:ext cx="975252" cy="934824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065" y="1370855"/>
            <a:ext cx="1041876" cy="968939"/>
          </a:xfrm>
          <a:prstGeom prst="rect">
            <a:avLst/>
          </a:prstGeom>
        </p:spPr>
      </p:pic>
      <p:pic>
        <p:nvPicPr>
          <p:cNvPr id="117" name="Рисунок 116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912" y="2441067"/>
            <a:ext cx="992617" cy="923129"/>
          </a:xfrm>
          <a:prstGeom prst="rect">
            <a:avLst/>
          </a:prstGeom>
        </p:spPr>
      </p:pic>
      <p:pic>
        <p:nvPicPr>
          <p:cNvPr id="118" name="Рисунок 117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673" y="4525575"/>
            <a:ext cx="996127" cy="926393"/>
          </a:xfrm>
          <a:prstGeom prst="rect">
            <a:avLst/>
          </a:prstGeom>
        </p:spPr>
      </p:pic>
      <p:pic>
        <p:nvPicPr>
          <p:cNvPr id="119" name="Рисунок 118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564" y="3495040"/>
            <a:ext cx="1013970" cy="942987"/>
          </a:xfrm>
          <a:prstGeom prst="rect">
            <a:avLst/>
          </a:prstGeom>
        </p:spPr>
      </p:pic>
      <p:pic>
        <p:nvPicPr>
          <p:cNvPr id="120" name="Рисунок 119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105" y="5593779"/>
            <a:ext cx="980349" cy="91172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3CAED95-7F78-508B-3A3F-51CB16CAA73B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733" y="3714904"/>
            <a:ext cx="2870808" cy="2870808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24C1F2D2-5991-8B79-F05F-B70CF512F51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267295"/>
            <a:ext cx="1000379" cy="865678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5918819" y="2428125"/>
            <a:ext cx="1132464" cy="96815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728765" y="1396751"/>
            <a:ext cx="1132464" cy="96815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724416" y="4505787"/>
            <a:ext cx="1132464" cy="96815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711012" y="3466673"/>
            <a:ext cx="1132464" cy="96815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533241" y="5532384"/>
            <a:ext cx="1132464" cy="96815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733363" y="5526794"/>
            <a:ext cx="1132464" cy="96815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529790" y="2423888"/>
            <a:ext cx="1132464" cy="991054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131955" y="2430334"/>
            <a:ext cx="1132464" cy="96815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125936" y="3453299"/>
            <a:ext cx="1132464" cy="96815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933630" y="1396908"/>
            <a:ext cx="1132464" cy="96815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721658" y="2437460"/>
            <a:ext cx="1132464" cy="96815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525955" y="3468356"/>
            <a:ext cx="1132464" cy="96815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7140616" y="5515481"/>
            <a:ext cx="1132464" cy="96815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932312" y="4494379"/>
            <a:ext cx="1132464" cy="96815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530820" y="1394432"/>
            <a:ext cx="1132464" cy="96815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921141" y="3459143"/>
            <a:ext cx="1132464" cy="96815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524192" y="4494659"/>
            <a:ext cx="1132464" cy="96815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133134" y="1394432"/>
            <a:ext cx="1132464" cy="96815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932271" y="5518327"/>
            <a:ext cx="1132464" cy="96815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140591" y="4484761"/>
            <a:ext cx="1131954" cy="96887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977E82A2-511E-98E3-CC1C-1C258E821AA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749" y="2224219"/>
            <a:ext cx="3252458" cy="344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5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"/>
                            </p:stCondLst>
                            <p:childTnLst>
                              <p:par>
                                <p:cTn id="12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8" grpId="0" animBg="1"/>
      <p:bldP spid="22" grpId="0" animBg="1"/>
      <p:bldP spid="25" grpId="0" animBg="1"/>
      <p:bldP spid="24" grpId="0" animBg="1"/>
      <p:bldP spid="21" grpId="0" animBg="1"/>
      <p:bldP spid="26" grpId="0" animBg="1"/>
      <p:bldP spid="18" grpId="0" animBg="1"/>
      <p:bldP spid="33" grpId="0" animBg="1"/>
      <p:bldP spid="34" grpId="0" animBg="1"/>
      <p:bldP spid="27" grpId="0" animBg="1"/>
      <p:bldP spid="23" grpId="0" animBg="1"/>
      <p:bldP spid="19" grpId="0" animBg="1"/>
      <p:bldP spid="36" grpId="0" animBg="1"/>
      <p:bldP spid="30" grpId="0" animBg="1"/>
      <p:bldP spid="16" grpId="0" animBg="1"/>
      <p:bldP spid="29" grpId="0" animBg="1"/>
      <p:bldP spid="20" grpId="0" animBg="1"/>
      <p:bldP spid="32" grpId="0" animBg="1"/>
      <p:bldP spid="31" grpId="0" animBg="1"/>
      <p:bldP spid="3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3B5C8AB5-7DAC-4989-AFE6-018D2A293880}"/>
</file>

<file path=customXml/itemProps2.xml><?xml version="1.0" encoding="utf-8"?>
<ds:datastoreItem xmlns:ds="http://schemas.openxmlformats.org/officeDocument/2006/customXml" ds:itemID="{935D7D8A-4A43-48C3-B49F-7EBC6E49B8B4}"/>
</file>

<file path=customXml/itemProps3.xml><?xml version="1.0" encoding="utf-8"?>
<ds:datastoreItem xmlns:ds="http://schemas.openxmlformats.org/officeDocument/2006/customXml" ds:itemID="{1CC7D67D-CA72-4F81-94BC-8A152B640F3C}"/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Тема Office</vt:lpstr>
      <vt:lpstr>1_Тема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</cp:revision>
  <dcterms:created xsi:type="dcterms:W3CDTF">2026-03-02T12:46:21Z</dcterms:created>
  <dcterms:modified xsi:type="dcterms:W3CDTF">2026-03-02T12:58:42Z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