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2E279A-573E-50FD-D85B-366BCB268F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B3D986-08E1-21B3-BE05-A3CC0B59E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DE0BBD-6A45-0195-FD29-2EE0FD5D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377875-D0F8-6219-AE6A-8A6FC531D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BD9444-7D14-0D9F-B16B-026F727C2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69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9FDDF-8024-7D86-34DD-B6D42EE3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4DEAB8-9F09-2DD9-4AE2-487AE0FAC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04C6F1-9ECF-AFEB-26F9-54B339B1A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098A20-7A97-8D2D-1802-335E3E60E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BD4E23-580C-3DB1-E60F-96BF2FB8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13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65F880E-9535-93C3-D4D7-CCFB0F3E1C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69891E-5991-FBDD-9E71-6FC9E6DBD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413F27-CCF9-45A7-6D03-591BDE8F0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7F9B40-25F2-E85A-41F1-61754AC3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FAB974-F6DE-C0CF-B693-8C35F9AE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819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814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957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868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374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998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319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937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968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8EDD2-FF77-E1FF-1CFA-9D1F71F3F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3BCAB8-8F54-D260-07D1-FD43CD491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F98425-275B-239D-9CD4-0D26C15AE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4C9FE0-3ACF-2778-54DA-A998246C0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91FDC-3A43-C821-B4C4-E4E105B38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868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103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150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954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F08315-C4E9-0BEC-B516-6151A63B2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B0EA5F-D428-3720-3A71-35B2199F4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58A985-17EB-2C12-AA24-25BE05D92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5F6C3C-90DD-DCEB-CE48-44DDE5EE0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E13CEC-C9B6-989E-4860-722BAD82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677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3AC9A8-FC2A-C817-5D9A-84D109A6B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FB4C03-443B-F996-F9CE-E73FF70AB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FE7949-5968-E0B7-B7BB-2F31B4EB0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835D1-AC83-46F7-CDEB-F2B5D380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9FEDE7-EE16-358B-736B-7C5F669A8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32A9C-5132-CEA5-2EE3-C46131825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143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3730E1-AFA1-0A75-B91B-02E13C0CD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27AE8A-314A-66CF-6071-19F549F78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E3221A-27BB-2B02-EC7A-2C9D49C04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AB7F440-D6FD-4AB9-7569-46576543CE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E0227B-7C71-8D6A-59F8-3896B17582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AA4932-61BE-F5F2-7DE0-44DAA52F4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DDA48A-CB6C-5FCE-80BF-E035E71CB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6246CB0-FC42-265E-4569-F528D2D91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04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D9CD68-DD12-FD85-AE7F-396E8431B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BE95D8-179E-488F-D437-B5175546A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039EBF4-5E85-2FF9-AF4C-6E877CEA5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B5A79D-95FB-0ACB-BE66-6C4E37E70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377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8B2F551-67C8-770E-ED84-CD2DBCB83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EF5548-D756-E4EC-812A-4A3BEC650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C56933-A10D-E4D0-DF9C-39650B16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173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00198-9730-0AF9-4B92-A0CCACE8A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ACF5A0-8AD2-DFE6-E39E-6A64D6712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A816BD-D58A-10D2-A2D9-E057C979E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1CF063-EB03-D4A8-E6A3-B62486C60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790712-99E5-97BE-123D-BF0BB354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744CA1-30E3-60F5-D6E0-BEAEC04BF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286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1BF8EB-8138-8A22-2411-10ABEE50C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A8D19E3-CD26-A046-3E9B-52E3B45CD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2649AC-EAE2-47BA-C790-106FC0BB0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E5F056-4F4B-D8DB-35C8-28FBBDD39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FCA458-26C6-0E4C-6DC6-6D4ABEF23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BAC35F-C5AF-A6A5-169D-2528FCDA4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020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FADC88-A80F-D5AF-59D0-6F479E148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0FF0C5-907D-A533-6D7D-699650479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69F37-8BE9-4961-7A6D-8E8D839BB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4316B-89C2-4EF5-BE15-54241CF0BBD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3C3956-B721-D4DF-9D1F-085B8B0FA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B130E7-23AF-2459-6B08-3C99BCE40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4B828-8A7B-4950-8AEB-B3B91F540A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17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99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microsoft.com/office/2007/relationships/hdphoto" Target="../media/hdphoto3.wdp"/><Relationship Id="rId26" Type="http://schemas.openxmlformats.org/officeDocument/2006/relationships/image" Target="../media/image20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5" Type="http://schemas.openxmlformats.org/officeDocument/2006/relationships/image" Target="../media/image19.png"/><Relationship Id="rId33" Type="http://schemas.openxmlformats.org/officeDocument/2006/relationships/image" Target="../media/image26.png"/><Relationship Id="rId2" Type="http://schemas.openxmlformats.org/officeDocument/2006/relationships/image" Target="../media/image1.JP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microsoft.com/office/2007/relationships/hdphoto" Target="../media/hdphoto5.wdp"/><Relationship Id="rId32" Type="http://schemas.openxmlformats.org/officeDocument/2006/relationships/image" Target="../media/image25.png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8.png"/><Relationship Id="rId28" Type="http://schemas.microsoft.com/office/2007/relationships/hdphoto" Target="../media/hdphoto6.wdp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31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4.wdp"/><Relationship Id="rId27" Type="http://schemas.openxmlformats.org/officeDocument/2006/relationships/image" Target="../media/image21.png"/><Relationship Id="rId30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081" y="0"/>
            <a:ext cx="12146279" cy="69407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74995" y="323928"/>
            <a:ext cx="6375404" cy="644746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rgbClr val="FFFF00">
                <a:alpha val="71000"/>
              </a:srgb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531991"/>
              </p:ext>
            </p:extLst>
          </p:nvPr>
        </p:nvGraphicFramePr>
        <p:xfrm>
          <a:off x="2562328" y="475986"/>
          <a:ext cx="6038076" cy="61989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3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63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331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31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31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31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31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31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6" b="8726"/>
          <a:stretch/>
        </p:blipFill>
        <p:spPr>
          <a:xfrm>
            <a:off x="3591596" y="600235"/>
            <a:ext cx="951843" cy="78573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1" b="9241"/>
          <a:stretch/>
        </p:blipFill>
        <p:spPr>
          <a:xfrm>
            <a:off x="4700911" y="519766"/>
            <a:ext cx="1115580" cy="90939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86" b="-5083"/>
          <a:stretch>
            <a:fillRect/>
          </a:stretch>
        </p:blipFill>
        <p:spPr>
          <a:xfrm>
            <a:off x="6011043" y="475986"/>
            <a:ext cx="866058" cy="99914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2" b="8842"/>
          <a:stretch/>
        </p:blipFill>
        <p:spPr>
          <a:xfrm>
            <a:off x="7140591" y="600235"/>
            <a:ext cx="892808" cy="73491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r="11071"/>
          <a:stretch>
            <a:fillRect/>
          </a:stretch>
        </p:blipFill>
        <p:spPr>
          <a:xfrm>
            <a:off x="2643202" y="5542699"/>
            <a:ext cx="782647" cy="93065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" r="-1130"/>
          <a:stretch>
            <a:fillRect/>
          </a:stretch>
        </p:blipFill>
        <p:spPr>
          <a:xfrm>
            <a:off x="2549537" y="4500622"/>
            <a:ext cx="997710" cy="98951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90" r="-10170"/>
          <a:stretch>
            <a:fillRect/>
          </a:stretch>
        </p:blipFill>
        <p:spPr>
          <a:xfrm>
            <a:off x="2483355" y="3560685"/>
            <a:ext cx="1108241" cy="93397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5" r="18815"/>
          <a:stretch/>
        </p:blipFill>
        <p:spPr>
          <a:xfrm>
            <a:off x="2743704" y="2402377"/>
            <a:ext cx="675289" cy="108272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r="5082"/>
          <a:stretch>
            <a:fillRect/>
          </a:stretch>
        </p:blipFill>
        <p:spPr>
          <a:xfrm>
            <a:off x="2637011" y="1431935"/>
            <a:ext cx="845805" cy="93065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sp>
        <p:nvSpPr>
          <p:cNvPr id="48" name="Прямоугольник 47"/>
          <p:cNvSpPr/>
          <p:nvPr/>
        </p:nvSpPr>
        <p:spPr>
          <a:xfrm>
            <a:off x="760000" y="1400267"/>
            <a:ext cx="1227325" cy="5398377"/>
          </a:xfrm>
          <a:prstGeom prst="rect">
            <a:avLst/>
          </a:prstGeom>
          <a:solidFill>
            <a:srgbClr val="FFFF00">
              <a:alpha val="69000"/>
            </a:srgbClr>
          </a:solidFill>
          <a:ln>
            <a:noFill/>
          </a:ln>
          <a:effectLst>
            <a:glow rad="228600">
              <a:srgbClr val="7030A0">
                <a:alpha val="61000"/>
              </a:srgb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30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624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63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519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204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83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05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221" y="1467586"/>
            <a:ext cx="990882" cy="990882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2343" y="1407605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6223" y="4525575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0746" y="239848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2923" y="35225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753" y="5565204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3841" y="2398487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75" y="240493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65" y="1370855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912" y="2441067"/>
            <a:ext cx="992617" cy="923129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673" y="4525575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64" y="3495040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105" y="5593779"/>
            <a:ext cx="980349" cy="91172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33" y="3714904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267295"/>
            <a:ext cx="1000379" cy="865678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5918819" y="2428125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28765" y="1396751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24416" y="4505787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711012" y="3466673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33241" y="5532384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733363" y="5526794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29790" y="2423888"/>
            <a:ext cx="1132464" cy="99105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131955" y="2430334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125936" y="3453299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933630" y="1396908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21658" y="2437460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25955" y="3468356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140616" y="5515481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932312" y="4494379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30820" y="1394432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921141" y="3459143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24192" y="4494659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133134" y="1394432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932271" y="5518327"/>
            <a:ext cx="1132464" cy="9681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140591" y="4484761"/>
            <a:ext cx="1131954" cy="96887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749" y="2224219"/>
            <a:ext cx="3252458" cy="34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8" grpId="0" animBg="1"/>
      <p:bldP spid="22" grpId="0" animBg="1"/>
      <p:bldP spid="25" grpId="0" animBg="1"/>
      <p:bldP spid="24" grpId="0" animBg="1"/>
      <p:bldP spid="21" grpId="0" animBg="1"/>
      <p:bldP spid="26" grpId="0" animBg="1"/>
      <p:bldP spid="18" grpId="0" animBg="1"/>
      <p:bldP spid="33" grpId="0" animBg="1"/>
      <p:bldP spid="34" grpId="0" animBg="1"/>
      <p:bldP spid="27" grpId="0" animBg="1"/>
      <p:bldP spid="23" grpId="0" animBg="1"/>
      <p:bldP spid="19" grpId="0" animBg="1"/>
      <p:bldP spid="36" grpId="0" animBg="1"/>
      <p:bldP spid="30" grpId="0" animBg="1"/>
      <p:bldP spid="16" grpId="0" animBg="1"/>
      <p:bldP spid="29" grpId="0" animBg="1"/>
      <p:bldP spid="20" grpId="0" animBg="1"/>
      <p:bldP spid="32" grpId="0" animBg="1"/>
      <p:bldP spid="31" grpId="0" animBg="1"/>
      <p:bldP spid="3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9FC2A1F-D65A-45E8-92E9-2E9B4457B1E5}"/>
</file>

<file path=customXml/itemProps2.xml><?xml version="1.0" encoding="utf-8"?>
<ds:datastoreItem xmlns:ds="http://schemas.openxmlformats.org/officeDocument/2006/customXml" ds:itemID="{44987DBA-80E5-49DD-9D59-6C1DB68463B2}"/>
</file>

<file path=customXml/itemProps3.xml><?xml version="1.0" encoding="utf-8"?>
<ds:datastoreItem xmlns:ds="http://schemas.openxmlformats.org/officeDocument/2006/customXml" ds:itemID="{35C93713-251A-4C29-99BD-19317374BF7D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2026-03-02T12:46:21Z</dcterms:created>
  <dcterms:modified xsi:type="dcterms:W3CDTF">2026-03-02T12:58:42Z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