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7" d="100"/>
          <a:sy n="117" d="100"/>
        </p:scale>
        <p:origin x="-1272" y="-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068AD-D231-5995-0507-E8A31C9C6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C9073-ADA4-7213-23CB-0D0F67D89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57220-ADC1-4E95-65FC-72A94882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EDF49-1168-5637-F16D-0219A10D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1F109-150B-1A05-0F20-1646389F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D7D40-29BA-B859-7B14-048DBE3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1171D-2BC2-CA2E-6CD0-D167F011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7D35D-F688-BEC5-FFDE-C93299EB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7F6B8-A6EB-A788-FBB7-32B59DE5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7F13D-5CF5-E0B8-8C5A-00BD374A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0834BA-A13C-45A5-9568-89CC14C48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F2C82-1BE2-CB1C-DB71-DA4E7AFA8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9F46D-5208-A909-3700-6B0E5928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2B4FD-2F2A-8668-9129-45C4735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F3688-5E44-6A92-514A-E87B4708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6769E-6AFC-9951-061A-06690413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3C55D-5175-7419-B001-CFADCEFD3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DF76A1-B5B6-1AA5-72D8-F4AF6A2F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3A528-452B-A14A-DFA4-C161B2D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A3E88-EFD3-F500-6458-B30EACD3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60BA4-B2B3-E7B0-F369-8ED775CC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53021-055B-E5C1-BD38-9DD29BED5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9C4A0-CEE5-5CE0-FA99-547BB2D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5A195-E0B5-D4F1-5C88-BF7AA787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23204-34C9-2BF0-B581-C2477AB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94F89-ADFB-FDC5-DCDF-2BD8D68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ED0F8-56B3-1D41-A8F3-4C2733F1F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1B9D0-7870-DA40-9DDA-2FB03B4FB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82D9F-F8C7-C0D2-5614-D58AA59C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CD934C-4F37-2936-5803-EF382246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1492A-B4EE-56C8-7B9F-DA4B0B5D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1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44367-F062-7F93-F3D5-47C1E6A3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A905B1-62A5-C6CE-FF88-F2E3F2F8A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4E8DA7-A108-011D-868D-07B23318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4D1E2-8777-3179-E595-385602EEE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E4CB7D-9960-3C07-5593-E2D2694E8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CB4C80-D3BE-2A4B-6FBB-A5A138D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AF03C1-0B40-AD66-23E0-C7742E50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B7468A-3416-C760-FBAB-1594CC1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8B8E-68C5-F656-102B-BA6E73E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ECA7C5-D219-E25C-DBEF-4932F02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AD3F5-C6E6-1450-CE8D-10F81E3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568989-6BD7-EA29-44CC-C24A6D69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0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75BB69-C113-C151-C54E-C57B48C3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DECB8C-ED88-C6AD-CCBB-FAE3B54D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C1879-D5E9-5D4A-5186-B50649E0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A6155-7D47-349C-585A-3EF779E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5682D-5D34-EECE-22DB-C1374010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105C73-65F9-3524-1826-777FD0BF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6E39F-4803-0E5C-2DDB-DBEA94F4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A78DC-F72E-EB16-1F27-7333E068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6EB57-98C4-6EC5-C210-593B2C6F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008C-854F-3092-8484-9C4ADF6D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FF6A26-FF9A-A88E-C6B2-72DF8A3CC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E9625-F47B-10EF-69C1-ABAA0E4B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CCED9-436B-D1F7-9176-78D79EBA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7F8A2-2906-F194-4985-66EC41BA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3241D-9E65-884B-313D-B6D6DB95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7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23C8-6439-A835-85CD-736D7D0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F3257-44C6-3B08-B962-BDD7D38DC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6DD39-F297-698D-201B-6D43E5B0D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5ABE-9F30-EE11-4608-4115A6D7A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4C81A-DD7B-4933-1ED6-5E3C0085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BB9BD6-A260-44D7-8E3D-428AD65B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4" y="0"/>
            <a:ext cx="12243852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CF62A-F653-1177-B23C-1C0FEF4F9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665"/>
          <a:stretch/>
        </p:blipFill>
        <p:spPr>
          <a:xfrm>
            <a:off x="2957243" y="650666"/>
            <a:ext cx="8034837" cy="4338061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F6BC436A-B220-6F2C-5691-4CA2AE04F8BA}"/>
              </a:ext>
            </a:extLst>
          </p:cNvPr>
          <p:cNvSpPr/>
          <p:nvPr/>
        </p:nvSpPr>
        <p:spPr>
          <a:xfrm>
            <a:off x="3488710" y="5129814"/>
            <a:ext cx="5965886" cy="1309004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0A3853E-DB15-B78F-7E4E-1C28F3A0BE0E}"/>
              </a:ext>
            </a:extLst>
          </p:cNvPr>
          <p:cNvSpPr/>
          <p:nvPr/>
        </p:nvSpPr>
        <p:spPr>
          <a:xfrm>
            <a:off x="9553355" y="5211290"/>
            <a:ext cx="1049867" cy="1049867"/>
          </a:xfrm>
          <a:prstGeom prst="ellipse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7F9D9-F432-DD06-B0D0-9116E1F67C7E}"/>
              </a:ext>
            </a:extLst>
          </p:cNvPr>
          <p:cNvSpPr txBox="1"/>
          <p:nvPr/>
        </p:nvSpPr>
        <p:spPr>
          <a:xfrm>
            <a:off x="3658546" y="5167684"/>
            <a:ext cx="566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жаба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B8B32D-EB2C-8566-4CD6-3E3A5102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-12092" r="22873" b="1"/>
          <a:stretch/>
        </p:blipFill>
        <p:spPr>
          <a:xfrm>
            <a:off x="9694195" y="5191220"/>
            <a:ext cx="769168" cy="10558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51C96C-F584-D04E-7FFD-882574F7FC13}"/>
              </a:ext>
            </a:extLst>
          </p:cNvPr>
          <p:cNvSpPr txBox="1"/>
          <p:nvPr/>
        </p:nvSpPr>
        <p:spPr>
          <a:xfrm>
            <a:off x="3758694" y="5489335"/>
            <a:ext cx="623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жуйка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18105C-95E8-3079-FCDE-702EDCFEE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5881" y="5302837"/>
            <a:ext cx="881991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8349A-E262-CFAC-BAF0-434D9B32A17C}"/>
              </a:ext>
            </a:extLst>
          </p:cNvPr>
          <p:cNvSpPr txBox="1"/>
          <p:nvPr/>
        </p:nvSpPr>
        <p:spPr>
          <a:xfrm>
            <a:off x="3733055" y="5509077"/>
            <a:ext cx="58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Жирафа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збирає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B1B00-1B57-6588-2042-D8A910EA4AEE}"/>
              </a:ext>
            </a:extLst>
          </p:cNvPr>
          <p:cNvSpPr txBox="1"/>
          <p:nvPr/>
        </p:nvSpPr>
        <p:spPr>
          <a:xfrm>
            <a:off x="3710066" y="5176934"/>
            <a:ext cx="58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малює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1A46F-8D87-E2DA-D2D6-A9E226A31C8A}"/>
              </a:ext>
            </a:extLst>
          </p:cNvPr>
          <p:cNvSpPr txBox="1"/>
          <p:nvPr/>
        </p:nvSpPr>
        <p:spPr>
          <a:xfrm>
            <a:off x="3704722" y="5152214"/>
            <a:ext cx="541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Морж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ожину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жоржини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8A9FC-4A63-AC3B-6C07-F5928DD2AAAE}"/>
              </a:ext>
            </a:extLst>
          </p:cNvPr>
          <p:cNvSpPr txBox="1"/>
          <p:nvPr/>
        </p:nvSpPr>
        <p:spPr>
          <a:xfrm>
            <a:off x="3705758" y="5519495"/>
            <a:ext cx="577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пиріжок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20F89-D287-89C8-EFAB-2CBE759FB650}"/>
              </a:ext>
            </a:extLst>
          </p:cNvPr>
          <p:cNvSpPr txBox="1"/>
          <p:nvPr/>
        </p:nvSpPr>
        <p:spPr>
          <a:xfrm>
            <a:off x="3689486" y="5189291"/>
            <a:ext cx="542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Жовтий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жук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журналі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02F35-D784-1372-72B1-094C1D122931}"/>
              </a:ext>
            </a:extLst>
          </p:cNvPr>
          <p:cNvSpPr txBox="1"/>
          <p:nvPr/>
        </p:nvSpPr>
        <p:spPr>
          <a:xfrm>
            <a:off x="3673705" y="5163311"/>
            <a:ext cx="554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жаби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id="{60361A74-17D1-150A-4C32-A27081A4EF29}"/>
              </a:ext>
            </a:extLst>
          </p:cNvPr>
          <p:cNvSpPr/>
          <p:nvPr/>
        </p:nvSpPr>
        <p:spPr>
          <a:xfrm>
            <a:off x="5276937" y="380775"/>
            <a:ext cx="1585829" cy="1308847"/>
          </a:xfrm>
          <a:custGeom>
            <a:avLst/>
            <a:gdLst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09070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11102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829" h="1308847">
                <a:moveTo>
                  <a:pt x="218146" y="0"/>
                </a:moveTo>
                <a:lnTo>
                  <a:pt x="1585829" y="0"/>
                </a:lnTo>
                <a:lnTo>
                  <a:pt x="1585829" y="0"/>
                </a:lnTo>
                <a:lnTo>
                  <a:pt x="1585829" y="1111021"/>
                </a:lnTo>
                <a:cubicBezTo>
                  <a:pt x="1585829" y="1231500"/>
                  <a:pt x="1488162" y="1308847"/>
                  <a:pt x="1367683" y="1308847"/>
                </a:cubicBezTo>
                <a:lnTo>
                  <a:pt x="0" y="1308847"/>
                </a:lnTo>
                <a:lnTo>
                  <a:pt x="0" y="1308847"/>
                </a:lnTo>
                <a:lnTo>
                  <a:pt x="0" y="218146"/>
                </a:lnTo>
                <a:cubicBezTo>
                  <a:pt x="0" y="97667"/>
                  <a:pt x="97667" y="0"/>
                  <a:pt x="218146" y="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:a16="http://schemas.microsoft.com/office/drawing/2014/main" id="{238A9585-AB44-B6EA-2377-5A47AA769BF7}"/>
              </a:ext>
            </a:extLst>
          </p:cNvPr>
          <p:cNvSpPr/>
          <p:nvPr/>
        </p:nvSpPr>
        <p:spPr>
          <a:xfrm>
            <a:off x="5537838" y="3797563"/>
            <a:ext cx="1585830" cy="1308848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:a16="http://schemas.microsoft.com/office/drawing/2014/main" id="{87D3C845-059A-0420-54A7-6C09EA99BF29}"/>
              </a:ext>
            </a:extLst>
          </p:cNvPr>
          <p:cNvSpPr/>
          <p:nvPr/>
        </p:nvSpPr>
        <p:spPr>
          <a:xfrm>
            <a:off x="8925818" y="1961945"/>
            <a:ext cx="1585830" cy="1308847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CCFCC03-2CC0-C733-DBEA-659D4128A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185" y="391165"/>
            <a:ext cx="1295332" cy="129533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3ACFEC3-BFE0-297E-D3CF-DA0F663C0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564" y="3780920"/>
            <a:ext cx="1209971" cy="120997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1753A3-0D08-D2AE-6AF8-C6DBA2BC4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4" y="1990186"/>
            <a:ext cx="1160750" cy="1160750"/>
          </a:xfrm>
          <a:prstGeom prst="rect">
            <a:avLst/>
          </a:prstGeom>
        </p:spPr>
      </p:pic>
      <p:sp>
        <p:nvSpPr>
          <p:cNvPr id="41" name="Прямоугольник: скругленные противолежащие углы 40">
            <a:extLst>
              <a:ext uri="{FF2B5EF4-FFF2-40B4-BE49-F238E27FC236}">
                <a16:creationId xmlns:a16="http://schemas.microsoft.com/office/drawing/2014/main" id="{97F60D31-C91E-7585-4670-580CA18A25FA}"/>
              </a:ext>
            </a:extLst>
          </p:cNvPr>
          <p:cNvSpPr/>
          <p:nvPr/>
        </p:nvSpPr>
        <p:spPr>
          <a:xfrm>
            <a:off x="3924343" y="1729014"/>
            <a:ext cx="4675064" cy="586238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О-ЖИ-ЛЕТ-НА-ШНЯ</a:t>
            </a:r>
          </a:p>
        </p:txBody>
      </p:sp>
      <p:sp>
        <p:nvSpPr>
          <p:cNvPr id="42" name="Прямоугольник: скругленные противолежащие углы 41">
            <a:extLst>
              <a:ext uri="{FF2B5EF4-FFF2-40B4-BE49-F238E27FC236}">
                <a16:creationId xmlns:a16="http://schemas.microsoft.com/office/drawing/2014/main" id="{43D6E9AC-4225-02D1-934B-AC473F69F0DC}"/>
              </a:ext>
            </a:extLst>
          </p:cNvPr>
          <p:cNvSpPr/>
          <p:nvPr/>
        </p:nvSpPr>
        <p:spPr>
          <a:xfrm>
            <a:off x="7361919" y="3354017"/>
            <a:ext cx="4442602" cy="578416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МО-ЖО-НА-ЛУДЬ</a:t>
            </a:r>
          </a:p>
        </p:txBody>
      </p:sp>
      <p:sp>
        <p:nvSpPr>
          <p:cNvPr id="43" name="Прямоугольник: скругленные противолежащие углы 42">
            <a:extLst>
              <a:ext uri="{FF2B5EF4-FFF2-40B4-BE49-F238E27FC236}">
                <a16:creationId xmlns:a16="http://schemas.microsoft.com/office/drawing/2014/main" id="{3B512F9E-FC3A-1A52-496F-11990A08C37D}"/>
              </a:ext>
            </a:extLst>
          </p:cNvPr>
          <p:cNvSpPr/>
          <p:nvPr/>
        </p:nvSpPr>
        <p:spPr>
          <a:xfrm>
            <a:off x="3794486" y="5273172"/>
            <a:ext cx="5462503" cy="751501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КО-ЖУР-АВ-НА-БОР-ЛИСТ-КИТ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74B4AB-5977-043A-B32C-59165BF9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655" y="1760981"/>
            <a:ext cx="493819" cy="5108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8521883-6DA7-B239-7FD8-BF6521875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009" y="1798650"/>
            <a:ext cx="493819" cy="51084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4C4657C-FCB7-15F9-1724-FD9D4ABE75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958" y="3424601"/>
            <a:ext cx="493819" cy="5108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29C1A7-A928-27A2-84F7-90DD1FB36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822" y="3396536"/>
            <a:ext cx="493819" cy="51084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8308BCC-86F3-0D3B-8802-8A83E5B5D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664" y="5358285"/>
            <a:ext cx="493819" cy="51084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0CA6FFF-420A-670B-9681-1FE0755E1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189" y="5408095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3F0A06E-FD71-F5D4-D4E4-374D36067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480" y="5404301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BD82163-88A2-9E6D-1D15-EB7899FA0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547" y="5414402"/>
            <a:ext cx="493819" cy="510846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, створено за допомогою ШІ">
            <a:extLst>
              <a:ext uri="{FF2B5EF4-FFF2-40B4-BE49-F238E27FC236}">
                <a16:creationId xmlns:a16="http://schemas.microsoft.com/office/drawing/2014/main" id="{0F15FC63-786C-4542-9D81-9D81616BA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3F1FABF-9B5D-4E97-97F0-0904EBBD78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A4A05F-BE2A-4615-8FC7-CA2526A55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" y="3825924"/>
            <a:ext cx="2528539" cy="2528539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3F665D1-C174-4670-ACE9-B99AFCB4A99C}"/>
              </a:ext>
            </a:extLst>
          </p:cNvPr>
          <p:cNvGrpSpPr/>
          <p:nvPr/>
        </p:nvGrpSpPr>
        <p:grpSpPr>
          <a:xfrm>
            <a:off x="-25168" y="134166"/>
            <a:ext cx="874985" cy="779256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58B2F9DE-DEFF-4785-AEE8-9507C22DF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E4611-B1CC-43CE-A07C-08E647C8861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FAF03C84-094C-4967-8DAE-F2DD094BB063}"/>
              </a:ext>
            </a:extLst>
          </p:cNvPr>
          <p:cNvSpPr/>
          <p:nvPr/>
        </p:nvSpPr>
        <p:spPr>
          <a:xfrm>
            <a:off x="4520488" y="1079463"/>
            <a:ext cx="3939990" cy="338663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F50087-8E1E-4C17-8F7C-04D4D71EF211}"/>
</file>

<file path=customXml/itemProps2.xml><?xml version="1.0" encoding="utf-8"?>
<ds:datastoreItem xmlns:ds="http://schemas.openxmlformats.org/officeDocument/2006/customXml" ds:itemID="{1CBEE670-2388-4410-AF54-5E1539C03D2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C27AF4E-E2BB-4D7D-83EB-C364DF8CDC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Ж предложения</Template>
  <TotalTime>18</TotalTime>
  <Words>45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6</cp:revision>
  <dcterms:created xsi:type="dcterms:W3CDTF">2026-02-26T13:53:12Z</dcterms:created>
  <dcterms:modified xsi:type="dcterms:W3CDTF">2026-03-02T12:30:28Z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