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58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7FCA2-634C-ADEF-14D9-707408F9F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1A4BB8-808B-4D6D-DE97-D43811231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851EE2-E7CD-F938-C870-397D81B14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23E640-FAD3-0A4C-A3AD-E3BB4E0AA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A0322C-5DF0-F578-97B2-BCF00F0A8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1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BF055-42E1-F9F4-89F5-9F347B70E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6F16A9-DC7F-7324-75AA-9EDE24A8F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90A0F-3354-F14F-15F0-72B2B5D7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90C93C-9DDF-099C-FF3D-D3E75DCF7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D5760B-7A66-9BFC-D55C-C404854A3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46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4072E8-54DA-C907-2DC5-71E1DC6488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3B6610-F6DE-0260-73C2-0DE417A87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19620F-0722-136E-982A-0B76FF0C5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CAEDF8-255F-0628-35E9-F0D74DA3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E3B851-9D57-BE56-9955-AAC6AFB4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78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E89E5-50B4-0323-8345-3F7947F34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BA5B2A-9005-018E-A00B-9F0C234B2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1135E-073D-12C7-A515-CC79B14A8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FB641B-1F2E-CD76-77F1-83451FD8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AD785-C0AE-D145-472F-15E50E4AD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80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5DB360-EC9F-B6D0-F30B-549D4760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863571-CF41-9837-BDF2-E05173C31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757AE4-9801-B4B8-E6F6-947FEE5B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CE9F70-1850-6E7B-3696-8EFBCBFD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20736-419F-D043-AE10-E8B4198A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78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649FC-3EE3-079B-3A2E-F6C2DE8A7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EF06E2-4F9D-208E-A0D4-4E020596C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15AAAD-A90B-0A10-AF39-DC4D84E08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4424AB-A724-8A18-C6E8-BFE8E2CC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3F42B-0143-92F5-BA31-DF92E1AB0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8B68CE-1854-46A6-394D-AF40564B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65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FE336-E366-CAFD-0122-593B74A1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A7A9C1-4DB0-02DC-C3CE-63B51C6E7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BCFEE8-6F25-9EC3-20F5-93496F71D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182C30-608B-3DDF-4215-8108D7A47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835EBFD-FC8E-BC97-E57E-84906512E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E5B796-5AAE-4854-8799-4B6EE2FA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2BEDD66-B68C-EC15-CFA3-B8EF7FFF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0B0BB74-7A4A-85C1-CB9B-48D8627BB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26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9487F-FC84-4D5B-C023-65B32280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EE57DEA-8E02-8560-D744-31AEEDCC7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E7ACDA-3123-A27B-87C7-CD5ED1FC0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A3C638-B45E-9F49-3D11-E8DDD419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60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4497FA-8CFF-D9DD-50D5-339BF9B81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B2C14D7-5BC3-A53E-089E-9506E04A4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61FB27-5E8D-373E-B6FD-25AD2957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9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354AE-69F1-48CB-F340-E0050CB1E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B682E1-C54F-7F87-87BD-3720C6530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CFD861-8B2F-F556-3BB4-A7B3F1AFE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07B38D-5B91-6808-926C-DCF0DDC6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294273-114D-4977-0FB9-96A65CD23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E5FCAA-64B7-D018-E343-17C68F545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503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E3D46-2D2A-BE9E-8F15-92B7084EA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625FBA-D010-EAFA-462F-624762CE2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F75A90-4D1F-4AE0-E877-305FF8CB4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3A537D-B2D8-7FE9-15A1-2E1C6D19A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1523D9-A707-F7BD-143F-1885BCB5D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3956A4-6E9C-6626-F72C-4D2CC44E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30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3FC9F-AE58-4C86-A809-80029872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98BE03-756F-6134-32F2-55E8A9A2F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901F1-8F58-350B-E0C5-0E759AAF5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FA7D2-572D-45F9-811C-E88D9A2C501B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6D48A-BF29-836E-E425-76DB8B4F4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66ADF9-CC7E-4C79-B3EE-09C34481C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C2950-53BB-457B-8482-1B372F9577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9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4F10A-DF5A-2B07-AD9F-2E11F472A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61" y="-209550"/>
            <a:ext cx="12368213" cy="70675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CB39E1-1DEE-FDDB-75B6-9A6E72E21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239" y="3749964"/>
            <a:ext cx="2924902" cy="2924902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E9D4ABE-95B3-C896-B89C-3A10BE21F1A2}"/>
              </a:ext>
            </a:extLst>
          </p:cNvPr>
          <p:cNvGrpSpPr/>
          <p:nvPr/>
        </p:nvGrpSpPr>
        <p:grpSpPr>
          <a:xfrm>
            <a:off x="1218260" y="5089768"/>
            <a:ext cx="1710266" cy="1600261"/>
            <a:chOff x="1218260" y="5089768"/>
            <a:chExt cx="1710266" cy="160026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69E0B225-39E1-3527-D874-5BC4216FC694}"/>
                </a:ext>
              </a:extLst>
            </p:cNvPr>
            <p:cNvSpPr/>
            <p:nvPr/>
          </p:nvSpPr>
          <p:spPr>
            <a:xfrm>
              <a:off x="1218260" y="5089768"/>
              <a:ext cx="1710266" cy="157480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7222570-5B90-8386-0A15-4764BF06E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0900" y="5120095"/>
              <a:ext cx="1569934" cy="1569934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55D44087-B5B8-8CBD-FF13-CF49A49EF17F}"/>
              </a:ext>
            </a:extLst>
          </p:cNvPr>
          <p:cNvGrpSpPr/>
          <p:nvPr/>
        </p:nvGrpSpPr>
        <p:grpSpPr>
          <a:xfrm>
            <a:off x="3099741" y="5089768"/>
            <a:ext cx="1725318" cy="1600261"/>
            <a:chOff x="3099741" y="5089768"/>
            <a:chExt cx="1725318" cy="1600261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7888A32-1860-712A-58AD-03CEB4605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5089768"/>
              <a:ext cx="1725318" cy="1585097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9D3D265-3A53-37FF-650A-60A240C87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5251" y="5120095"/>
              <a:ext cx="1569934" cy="1569934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C270486-081D-9F68-17EB-BEF47ECEF231}"/>
              </a:ext>
            </a:extLst>
          </p:cNvPr>
          <p:cNvGrpSpPr/>
          <p:nvPr/>
        </p:nvGrpSpPr>
        <p:grpSpPr>
          <a:xfrm>
            <a:off x="3099741" y="3333113"/>
            <a:ext cx="1747861" cy="1712385"/>
            <a:chOff x="3099741" y="3333113"/>
            <a:chExt cx="1747861" cy="171238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BA4275C-DFEB-C35F-79FC-A349872BB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3400425"/>
              <a:ext cx="1725318" cy="158509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BB58142-FE82-7D67-7DDB-98B85712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5217" y="3333113"/>
              <a:ext cx="1712385" cy="1712385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9A339B7-CF01-2C85-8955-38D000162F4A}"/>
              </a:ext>
            </a:extLst>
          </p:cNvPr>
          <p:cNvGrpSpPr/>
          <p:nvPr/>
        </p:nvGrpSpPr>
        <p:grpSpPr>
          <a:xfrm>
            <a:off x="1203208" y="3400425"/>
            <a:ext cx="1725318" cy="1611606"/>
            <a:chOff x="1203208" y="3400425"/>
            <a:chExt cx="1725318" cy="161160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F28C687-491D-DE83-4851-B41DD1633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3400425"/>
              <a:ext cx="1725318" cy="1585097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A37A06A-7208-8003-7DCF-32BC1DD6C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116" y="3426934"/>
              <a:ext cx="1585097" cy="1585097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FA6FAAF8-C87C-1F86-AB19-0DDFDDC05702}"/>
              </a:ext>
            </a:extLst>
          </p:cNvPr>
          <p:cNvGrpSpPr/>
          <p:nvPr/>
        </p:nvGrpSpPr>
        <p:grpSpPr>
          <a:xfrm>
            <a:off x="1199093" y="1633537"/>
            <a:ext cx="1796679" cy="1796679"/>
            <a:chOff x="1199093" y="1633537"/>
            <a:chExt cx="1796679" cy="179667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96AB992-C02A-2B0C-2FF9-4B47AD130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1711082"/>
              <a:ext cx="1725318" cy="1585097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249F6DF2-C610-88B3-AEC6-BD1DFBE63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9093" y="1633537"/>
              <a:ext cx="1796679" cy="1796679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02F09AB-6F37-6990-C777-1E54616211E7}"/>
              </a:ext>
            </a:extLst>
          </p:cNvPr>
          <p:cNvGrpSpPr/>
          <p:nvPr/>
        </p:nvGrpSpPr>
        <p:grpSpPr>
          <a:xfrm>
            <a:off x="1202672" y="18487"/>
            <a:ext cx="1725854" cy="1680520"/>
            <a:chOff x="1202672" y="18487"/>
            <a:chExt cx="1725854" cy="16805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2CEF647-DC39-4FCB-BEAF-03D23D6E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208" y="48440"/>
              <a:ext cx="1725318" cy="1585097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53FA5569-F63F-3886-D729-45064DFDE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2672" y="18487"/>
              <a:ext cx="1680520" cy="168052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856A699-AADE-FDD1-CFA5-45DBD570F8A6}"/>
              </a:ext>
            </a:extLst>
          </p:cNvPr>
          <p:cNvGrpSpPr/>
          <p:nvPr/>
        </p:nvGrpSpPr>
        <p:grpSpPr>
          <a:xfrm>
            <a:off x="3099741" y="1643598"/>
            <a:ext cx="1739949" cy="1725319"/>
            <a:chOff x="3099741" y="1643598"/>
            <a:chExt cx="1739949" cy="172531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564AE34-3497-31C3-B316-F1E8BB2E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1711081"/>
              <a:ext cx="1725318" cy="1585097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79B480-E3D4-6472-35DC-E597091C0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4371" y="1643598"/>
              <a:ext cx="1725319" cy="1725319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995D8552-9F66-EA5E-898D-F4396277354B}"/>
              </a:ext>
            </a:extLst>
          </p:cNvPr>
          <p:cNvGrpSpPr/>
          <p:nvPr/>
        </p:nvGrpSpPr>
        <p:grpSpPr>
          <a:xfrm>
            <a:off x="3099741" y="38379"/>
            <a:ext cx="1725318" cy="1595158"/>
            <a:chOff x="3099741" y="38379"/>
            <a:chExt cx="1725318" cy="1595158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CDB04D6-AE31-FC43-10D8-1126241B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741" y="48440"/>
              <a:ext cx="1725318" cy="1585097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E98EC5B-5B8A-990F-6675-4BF699008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05965" y="38379"/>
              <a:ext cx="1575496" cy="1575496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B2B180C1-78AA-3319-5ACC-A49778AEEE37}"/>
              </a:ext>
            </a:extLst>
          </p:cNvPr>
          <p:cNvGrpSpPr/>
          <p:nvPr/>
        </p:nvGrpSpPr>
        <p:grpSpPr>
          <a:xfrm>
            <a:off x="4929028" y="-27428"/>
            <a:ext cx="1749290" cy="1685896"/>
            <a:chOff x="4929028" y="-27428"/>
            <a:chExt cx="1749290" cy="1685896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00273B4F-3461-6F63-615B-37ED1AF28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3000" y="48440"/>
              <a:ext cx="1725318" cy="158509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8E64BF4-53A3-0B44-B95C-F04B6E6F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9028" y="-27428"/>
              <a:ext cx="1685896" cy="168589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4753FF4D-9B1E-D14E-A54F-23EBC2925F4D}"/>
              </a:ext>
            </a:extLst>
          </p:cNvPr>
          <p:cNvGrpSpPr/>
          <p:nvPr/>
        </p:nvGrpSpPr>
        <p:grpSpPr>
          <a:xfrm>
            <a:off x="6794136" y="16009"/>
            <a:ext cx="1789182" cy="1789182"/>
            <a:chOff x="6794136" y="16009"/>
            <a:chExt cx="1789182" cy="1789182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9ED8617-2307-598A-AE17-5B004A2C0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6259" y="76199"/>
              <a:ext cx="1725318" cy="158509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3E37FB18-D7B2-B420-B550-C929DDBFD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4136" y="16009"/>
              <a:ext cx="1789182" cy="178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5D0AF0F4-E4F7-5617-DE1F-1E0163A73E6B}"/>
              </a:ext>
            </a:extLst>
          </p:cNvPr>
          <p:cNvGrpSpPr/>
          <p:nvPr/>
        </p:nvGrpSpPr>
        <p:grpSpPr>
          <a:xfrm>
            <a:off x="6858000" y="1711924"/>
            <a:ext cx="1725318" cy="1681168"/>
            <a:chOff x="6858000" y="1711924"/>
            <a:chExt cx="1725318" cy="1681168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5B6223F-AF16-4F0F-61AB-5F1D254A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1711924"/>
              <a:ext cx="1725318" cy="1585097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71706660-D6BF-2303-4D42-532AB3F0D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789448">
              <a:off x="6907300" y="1735930"/>
              <a:ext cx="1657162" cy="1657162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6C658ED-652F-8C64-8B16-3CCFFB1E2522}"/>
              </a:ext>
            </a:extLst>
          </p:cNvPr>
          <p:cNvGrpSpPr/>
          <p:nvPr/>
        </p:nvGrpSpPr>
        <p:grpSpPr>
          <a:xfrm>
            <a:off x="4948810" y="4862864"/>
            <a:ext cx="1930400" cy="1930400"/>
            <a:chOff x="4948810" y="4862864"/>
            <a:chExt cx="1930400" cy="19304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A642A89-1F00-A372-E485-DD675EA1E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8870" y="5058012"/>
              <a:ext cx="1725318" cy="1585097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78BAAD9C-C2B9-7A11-8D65-80325DD67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649957">
              <a:off x="4948810" y="4862864"/>
              <a:ext cx="1930400" cy="193040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D7643BAA-8280-0BF3-6706-1594E2FF4EC3}"/>
              </a:ext>
            </a:extLst>
          </p:cNvPr>
          <p:cNvGrpSpPr/>
          <p:nvPr/>
        </p:nvGrpSpPr>
        <p:grpSpPr>
          <a:xfrm>
            <a:off x="4996274" y="1709347"/>
            <a:ext cx="1725318" cy="1585097"/>
            <a:chOff x="4996274" y="1709347"/>
            <a:chExt cx="1725318" cy="1585097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F8E57E7-3DF8-253B-4297-514DE9C8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6274" y="1709347"/>
              <a:ext cx="1725318" cy="1585097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6C72693A-E03E-BC1C-51A4-EC08510AD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36696" y="1763714"/>
              <a:ext cx="1432900" cy="143290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EA0594B-971D-F3E1-2D40-FB15339E393D}"/>
              </a:ext>
            </a:extLst>
          </p:cNvPr>
          <p:cNvGrpSpPr/>
          <p:nvPr/>
        </p:nvGrpSpPr>
        <p:grpSpPr>
          <a:xfrm>
            <a:off x="4978870" y="3340752"/>
            <a:ext cx="1789044" cy="1725319"/>
            <a:chOff x="4978870" y="3340752"/>
            <a:chExt cx="1789044" cy="172531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B62F22C-AB80-68F8-A5B5-4793E4631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8870" y="3397105"/>
              <a:ext cx="1725318" cy="15850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0A8F9C6-302C-4316-9470-C1F28BCA2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42595" y="3340752"/>
              <a:ext cx="1725319" cy="1725319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BFF42562-3F9C-F3E8-6F51-36737F1CA21A}"/>
              </a:ext>
            </a:extLst>
          </p:cNvPr>
          <p:cNvGrpSpPr/>
          <p:nvPr/>
        </p:nvGrpSpPr>
        <p:grpSpPr>
          <a:xfrm>
            <a:off x="6838613" y="3325953"/>
            <a:ext cx="1787060" cy="1787060"/>
            <a:chOff x="6838613" y="3325953"/>
            <a:chExt cx="1787060" cy="178706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D9FC78-5861-7203-E498-8D34A43C6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3397106"/>
              <a:ext cx="1725318" cy="1585097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C1C4775-01D7-6AEA-BABE-4DE4D9EED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8613" y="3325953"/>
              <a:ext cx="1787060" cy="1787060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B6508B6-FB23-E197-5886-38F78D8FB9FD}"/>
              </a:ext>
            </a:extLst>
          </p:cNvPr>
          <p:cNvGrpSpPr/>
          <p:nvPr/>
        </p:nvGrpSpPr>
        <p:grpSpPr>
          <a:xfrm>
            <a:off x="6858000" y="5089768"/>
            <a:ext cx="1725318" cy="1585097"/>
            <a:chOff x="6858000" y="5089768"/>
            <a:chExt cx="1725318" cy="158509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9A8DFE2-C808-ECA0-4BCE-3F6F81669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8000" y="5089768"/>
              <a:ext cx="1725318" cy="15850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24C98A8-9E44-4FAF-D2F9-F7AAAAEE5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04638" y="5105028"/>
              <a:ext cx="1500537" cy="1512655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3E77206-157E-7099-01D2-107F3CA64D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2856" y="5197334"/>
            <a:ext cx="1448853" cy="14488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2E26181-64D4-52CA-9EA2-5D42EBF4BA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" y="229519"/>
            <a:ext cx="1078389" cy="99270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896B8C7-2BF3-F6F2-0144-124AB01E0E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726" y="1941536"/>
            <a:ext cx="1874372" cy="19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9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01E-17 -4.44444E-6 L 1.1601E-17 0.00024 L 0.01003 0.00139 C 0.01419 0.00186 0.01836 0.00209 0.02253 0.00278 C 0.02786 0.00348 0.03307 0.00463 0.03828 0.00533 L 0.0556 0.00811 C 0.06563 0.00973 0.0612 0.00857 0.06888 0.01088 L 0.09544 0.00811 C 0.09674 0.00787 0.09831 0.00787 0.09935 0.00672 C 0.10169 0.00463 0.10573 -0.00138 0.10573 -0.00115 C 0.10677 -0.00486 0.10768 -0.00856 0.10872 -0.01203 C 0.10964 -0.01435 0.11068 -0.01643 0.1112 -0.01875 C 0.11172 -0.02199 0.11146 -0.02592 0.11198 -0.02939 C 0.1125 -0.03449 0.11354 -0.03935 0.11432 -0.04421 C 0.11549 -0.09444 0.11576 -0.0912 0.11432 -0.15902 C 0.11419 -0.16782 0.11328 -0.17685 0.11263 -0.18588 C 0.11211 -0.19629 0.11159 -0.20717 0.1112 -0.21782 C 0.11081 -0.22662 0.11068 -0.23564 0.11042 -0.24467 C 0.11016 -0.25254 0.1099 -0.26064 0.10964 -0.26875 C 0.10951 -0.27407 0.10924 -0.27939 0.10872 -0.28449 C 0.1082 -0.29259 0.10651 -0.30879 0.10651 -0.30856 C 0.10599 -0.34884 0.10586 -0.38888 0.10482 -0.42893 C 0.10469 -0.43564 0.10352 -0.44236 0.10339 -0.44907 C 0.10247 -0.49027 0.1026 -0.53194 0.10182 -0.57314 C 0.10039 -0.63472 0.10104 -0.59838 0.10013 -0.68287 C 0.10039 -0.68657 0.10052 -0.70879 0.1026 -0.71875 C 0.10299 -0.72106 0.10339 -0.72338 0.10404 -0.72546 C 0.10469 -0.72754 0.10586 -0.72893 0.10651 -0.73101 C 0.10846 -0.7368 0.10716 -0.7368 0.1112 -0.74027 C 0.11263 -0.74166 0.11432 -0.74236 0.11589 -0.74305 C 0.11693 -0.74351 0.11797 -0.74398 0.11901 -0.74444 C 0.12227 -0.7456 0.12422 -0.74606 0.1276 -0.74675 L 0.24206 -0.74444 C 0.24414 -0.74421 0.24622 -0.74328 0.24831 -0.74305 C 0.25924 -0.74236 0.27031 -0.74236 0.28125 -0.74166 C 0.28672 -0.74143 0.29232 -0.74074 0.29766 -0.74027 L 0.31094 -0.73773 C 0.31289 -0.73726 0.31471 -0.7368 0.31654 -0.73634 C 0.3181 -0.73588 0.31966 -0.73518 0.32122 -0.73495 C 0.32956 -0.73425 0.33789 -0.73402 0.34622 -0.73356 C 0.34935 -0.73263 0.35247 -0.73125 0.35573 -0.73101 C 0.37083 -0.72939 0.40117 -0.72824 0.40117 -0.728 C 0.40221 -0.72245 0.40352 -0.71689 0.4043 -0.71088 C 0.40599 -0.69814 0.40599 -0.68518 0.40664 -0.67222 C 0.40729 -0.65833 0.40859 -0.63981 0.40911 -0.62546 C 0.4099 -0.59027 0.40846 -0.55463 0.41133 -0.51967 L 0.41523 -0.47175 C 0.41549 -0.43564 0.41563 -0.39953 0.41602 -0.36365 C 0.41615 -0.35717 0.41641 -0.35092 0.41693 -0.34467 C 0.41732 -0.33888 0.41797 -0.33333 0.41836 -0.32754 C 0.42018 -0.30324 0.41771 -0.32222 0.42161 -0.29814 C 0.42188 -0.29444 0.42214 -0.29097 0.4224 -0.28726 C 0.42318 -0.27291 0.42279 -0.27175 0.42383 -0.25925 C 0.42409 -0.25694 0.42448 -0.25463 0.42474 -0.25254 C 0.425 -0.24953 0.42526 -0.24189 0.42695 -0.23935 C 0.43164 -0.23217 0.43438 -0.23356 0.44036 -0.2324 L 0.49206 -0.23379 C 0.49974 -0.23425 0.50729 -0.23588 0.51484 -0.23657 C 0.52057 -0.23703 0.5263 -0.2375 0.53203 -0.23796 L 0.67083 -0.23518 C 0.67839 -0.23495 0.69023 -0.23356 0.69831 -0.2324 C 0.70091 -0.23217 0.70339 -0.23148 0.70612 -0.23125 C 0.71628 -0.22963 0.71393 -0.22986 0.72031 -0.22986 L 0.72031 -0.22963 " pathEditMode="relative" rAng="0" ptsTypes="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16" y="-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39EC564-11CC-4EB1-A4DF-E8B427894A83}"/>
</file>

<file path=customXml/itemProps2.xml><?xml version="1.0" encoding="utf-8"?>
<ds:datastoreItem xmlns:ds="http://schemas.openxmlformats.org/officeDocument/2006/customXml" ds:itemID="{071467E4-3CFB-4437-BC9D-2C2BD3F2B65A}"/>
</file>

<file path=customXml/itemProps3.xml><?xml version="1.0" encoding="utf-8"?>
<ds:datastoreItem xmlns:ds="http://schemas.openxmlformats.org/officeDocument/2006/customXml" ds:itemID="{F7BF6C2D-47B5-408D-8BDE-7D3DBAC6A20E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2026-03-02T12:59:49Z</dcterms:created>
  <dcterms:modified xsi:type="dcterms:W3CDTF">2026-03-02T13:08:03Z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