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EB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22439-9A79-498D-97FF-EECA2F7A8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B61B21-3A26-4C0B-B024-8E4479D92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8C0CBC-59D3-4684-B55F-9960CEA6D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0C523D-C9A9-4FE6-991D-58C50F95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E6DAB-30BD-42A5-B580-F371F8D6A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959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E6FE62-5FCF-4F9B-ADAD-B207398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575988-3A18-4129-8A5E-AF49C6D61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AEBD-E0C6-41FF-9E5B-D8583A276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94428C-3A5B-40C8-A666-0CC16FDC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5B8FD6-692E-4EB7-B18F-279274F2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364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6225929-C72C-40D6-8D74-85D3223E70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F66D4F-76E3-48DC-8E98-94C06F280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69C47B-5633-4677-8554-D2087D2BE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A5359A-ACCD-4CC4-A5DE-75FE05CC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D9D76D-D0FA-424C-AF66-7DBA2EB29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831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FF2A4-B60E-4A00-8422-662261AE3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F15B57-C0E3-4321-9EE9-64B7E4110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3C5317-04C3-44B3-94FF-826DB0827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8E86D3-CF2D-4BD8-AAAE-E4427D20D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436D7C-8103-4307-BCCA-FF523FA6B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37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1C0BB-94BC-4A5E-BEF6-D10FDC850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B4B9C9-E732-4135-9AB3-C3FF2867C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D895D7-8C0D-4AE9-B3E7-A7A3CC5FD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160E6E-BE00-4B22-9FE4-4BBD8FAE1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AE335B-0028-4390-887D-F8617EBC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239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775C8-E532-4F43-B894-B615D0B3D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9F4746-D6B4-45BD-8A13-54FDE6184C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1EACA6-8CE9-4656-ACFC-BB096FBDE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FE77ED-EC2A-4806-9374-C385D341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923C88-3AAD-43AD-91FC-7E3FB2E94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2AFA25-E080-414C-B053-E8E702CD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329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45885-501E-4852-925E-FA6B28313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31A41-9629-4D6C-B27A-B981523B0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3475E10-6A60-421B-807D-CB40EF3AF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34BC75-18D7-44AF-B328-67BF718D3A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135C447-AC6C-49C7-8D63-962EDBD89A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3B57308-2EC1-4D7D-8412-2AC5787F9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FD41713-A1E8-4956-834A-756B9C296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FB842A-3505-40EE-9519-8CA9BFD0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402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BD9386-755B-4991-AFD2-469DAA547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F3380BD-6E0B-44FE-8835-2C705BBF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1FA09-149B-4485-9928-1F59E7B30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47D1A4-453D-4B00-B977-78DE7377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305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7EEA5E3-9175-4164-A666-52BC082FC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6343FE-0FFF-450A-B613-E4CACB64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8C9C51-78EE-456B-81FB-9B3A1671E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575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D9247-3FEF-481E-887F-BF3E49E5A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293FAF-E06F-4E3E-80D5-ECFB7C510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5EF2BE-F08C-4291-B561-DF3D64E60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04B3AB-7CD1-47D9-B3F5-8F0184AD8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B4199D-3907-4A43-AA84-15F4F9DF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588CA6-1EE0-44A2-A4E9-44FF9C539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008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EF136-B6ED-45C9-97BC-C2893FF61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80A0914-6E78-4E6C-A1FB-4206A94CE4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77FC9C-50A0-4AFE-A2BB-8EFAA6685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2D0A5D-765A-4598-8467-9E981B0F6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2E3BA0-BA57-4881-BD0D-7D58267B1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DC4FE0-D893-4C9E-BA77-2A38ACB7C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51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5F0C5-99FC-4C8D-9728-4DEF632D5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D498EC-8FDF-4A9E-B923-7AB2DD153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B147D1-31C6-4147-B0B2-AF8365698E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FAA3F0-4FAB-4199-BC4E-55DB30BF1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A9153B-6210-4A77-BDB9-B230D5A63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93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BBC5EB-B50A-46D7-87A3-9DA7C9EBE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ED13048B-6118-4806-AF19-B9BD8A0ABBC5}"/>
              </a:ext>
            </a:extLst>
          </p:cNvPr>
          <p:cNvSpPr/>
          <p:nvPr/>
        </p:nvSpPr>
        <p:spPr>
          <a:xfrm>
            <a:off x="481557" y="317254"/>
            <a:ext cx="8606041" cy="63800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C97F09B1-7E3F-4ECA-A8F7-A38B91C6D5AF}"/>
              </a:ext>
            </a:extLst>
          </p:cNvPr>
          <p:cNvCxnSpPr/>
          <p:nvPr/>
        </p:nvCxnSpPr>
        <p:spPr>
          <a:xfrm flipH="1">
            <a:off x="4410570" y="2302494"/>
            <a:ext cx="129330" cy="249057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5E2D244-D093-4329-8D92-2B6E576A4AF1}"/>
              </a:ext>
            </a:extLst>
          </p:cNvPr>
          <p:cNvCxnSpPr/>
          <p:nvPr/>
        </p:nvCxnSpPr>
        <p:spPr>
          <a:xfrm flipH="1">
            <a:off x="6379574" y="1017356"/>
            <a:ext cx="129330" cy="249057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ABAB925-7CFA-494C-AAD2-FDF3AD73AD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732148" y="378604"/>
            <a:ext cx="1919118" cy="1790631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5167C46-100E-4EEA-B371-6868470339C4}"/>
              </a:ext>
            </a:extLst>
          </p:cNvPr>
          <p:cNvGrpSpPr/>
          <p:nvPr/>
        </p:nvGrpSpPr>
        <p:grpSpPr>
          <a:xfrm>
            <a:off x="959605" y="881136"/>
            <a:ext cx="1398994" cy="624445"/>
            <a:chOff x="335367" y="1794444"/>
            <a:chExt cx="2801429" cy="63974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5840F71-0204-4A17-B7C8-F0FA0E134511}"/>
                </a:ext>
              </a:extLst>
            </p:cNvPr>
            <p:cNvSpPr txBox="1"/>
            <p:nvPr/>
          </p:nvSpPr>
          <p:spPr>
            <a:xfrm>
              <a:off x="335367" y="1891177"/>
              <a:ext cx="2801429" cy="5430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КЯ-КА</a:t>
              </a:r>
            </a:p>
          </p:txBody>
        </p: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BF8AE342-0A1D-4D6C-A3C3-9A84A24CC246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F3CD531-4E2C-49D4-B98E-E12BF7FF0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714" y="419017"/>
            <a:ext cx="1424104" cy="1424104"/>
          </a:xfrm>
          <a:prstGeom prst="rect">
            <a:avLst/>
          </a:prstGeom>
        </p:spPr>
      </p:pic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7EADF06E-5F43-494D-BAC2-EEEFD325D246}"/>
              </a:ext>
            </a:extLst>
          </p:cNvPr>
          <p:cNvCxnSpPr/>
          <p:nvPr/>
        </p:nvCxnSpPr>
        <p:spPr>
          <a:xfrm flipH="1">
            <a:off x="2829621" y="2881155"/>
            <a:ext cx="161572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0089DC56-9259-47AD-AA81-1A32672F3177}"/>
              </a:ext>
            </a:extLst>
          </p:cNvPr>
          <p:cNvCxnSpPr/>
          <p:nvPr/>
        </p:nvCxnSpPr>
        <p:spPr>
          <a:xfrm flipH="1">
            <a:off x="4435452" y="2881154"/>
            <a:ext cx="161572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75B4D374-8CE2-4EC7-9FBC-A805EE509615}"/>
              </a:ext>
            </a:extLst>
          </p:cNvPr>
          <p:cNvCxnSpPr/>
          <p:nvPr/>
        </p:nvCxnSpPr>
        <p:spPr>
          <a:xfrm flipH="1">
            <a:off x="3847166" y="4608464"/>
            <a:ext cx="161572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2FC04B6F-AFBF-4965-BB43-6427DCD9C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754" y="3531423"/>
            <a:ext cx="2680506" cy="2680506"/>
          </a:xfrm>
          <a:prstGeom prst="rect">
            <a:avLst/>
          </a:prstGeom>
        </p:spPr>
      </p:pic>
      <p:cxnSp>
        <p:nvCxnSpPr>
          <p:cNvPr id="96" name="Прямая соединительная линия 95">
            <a:extLst>
              <a:ext uri="{FF2B5EF4-FFF2-40B4-BE49-F238E27FC236}">
                <a16:creationId xmlns:a16="http://schemas.microsoft.com/office/drawing/2014/main" id="{2004BF4D-D08F-4B9C-A973-2063004B48E8}"/>
              </a:ext>
            </a:extLst>
          </p:cNvPr>
          <p:cNvCxnSpPr/>
          <p:nvPr/>
        </p:nvCxnSpPr>
        <p:spPr>
          <a:xfrm flipH="1">
            <a:off x="5862016" y="1792194"/>
            <a:ext cx="161572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>
            <a:extLst>
              <a:ext uri="{FF2B5EF4-FFF2-40B4-BE49-F238E27FC236}">
                <a16:creationId xmlns:a16="http://schemas.microsoft.com/office/drawing/2014/main" id="{DE1D15F6-69DD-44E2-B1CA-1E3F26EF3C55}"/>
              </a:ext>
            </a:extLst>
          </p:cNvPr>
          <p:cNvCxnSpPr/>
          <p:nvPr/>
        </p:nvCxnSpPr>
        <p:spPr>
          <a:xfrm flipH="1">
            <a:off x="5630440" y="3057516"/>
            <a:ext cx="92659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4AA20D87-7692-47A0-961C-3FD7BBC52D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3028469" y="460082"/>
            <a:ext cx="1919118" cy="1790631"/>
          </a:xfrm>
          <a:prstGeom prst="rect">
            <a:avLst/>
          </a:prstGeom>
        </p:spPr>
      </p:pic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92B0829A-418C-46DC-B76B-A9F5A57FC712}"/>
              </a:ext>
            </a:extLst>
          </p:cNvPr>
          <p:cNvGrpSpPr/>
          <p:nvPr/>
        </p:nvGrpSpPr>
        <p:grpSpPr>
          <a:xfrm>
            <a:off x="3250451" y="1002686"/>
            <a:ext cx="1456125" cy="753168"/>
            <a:chOff x="-1130665" y="1410728"/>
            <a:chExt cx="4216555" cy="632773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8E7B89E-974E-41E5-A988-BE5D9FAC83D1}"/>
                </a:ext>
              </a:extLst>
            </p:cNvPr>
            <p:cNvSpPr txBox="1"/>
            <p:nvPr/>
          </p:nvSpPr>
          <p:spPr>
            <a:xfrm>
              <a:off x="-1130665" y="1410728"/>
              <a:ext cx="4151633" cy="543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КА-КО</a:t>
              </a:r>
            </a:p>
          </p:txBody>
        </p:sp>
        <p:cxnSp>
          <p:nvCxnSpPr>
            <p:cNvPr id="111" name="Прямая соединительная линия 110">
              <a:extLst>
                <a:ext uri="{FF2B5EF4-FFF2-40B4-BE49-F238E27FC236}">
                  <a16:creationId xmlns:a16="http://schemas.microsoft.com/office/drawing/2014/main" id="{BCA37808-1F90-48C0-B9D9-7E732D713332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BF8ED7A9-CB9E-4066-BC7C-B109D49484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0499" y="657629"/>
            <a:ext cx="1072825" cy="142410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81DED1FB-EC57-40CA-866A-3E7A7728FF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5324789" y="474366"/>
            <a:ext cx="1919118" cy="1790631"/>
          </a:xfrm>
          <a:prstGeom prst="rect">
            <a:avLst/>
          </a:prstGeom>
        </p:spPr>
      </p:pic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E3A6984C-1C60-472A-9617-12FE3ED1E0E2}"/>
              </a:ext>
            </a:extLst>
          </p:cNvPr>
          <p:cNvGrpSpPr/>
          <p:nvPr/>
        </p:nvGrpSpPr>
        <p:grpSpPr>
          <a:xfrm>
            <a:off x="5501701" y="951993"/>
            <a:ext cx="1525098" cy="811367"/>
            <a:chOff x="-519041" y="1361831"/>
            <a:chExt cx="3605567" cy="681670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588B7204-1DED-4FA7-9108-EBFEB1885570}"/>
                </a:ext>
              </a:extLst>
            </p:cNvPr>
            <p:cNvSpPr txBox="1"/>
            <p:nvPr/>
          </p:nvSpPr>
          <p:spPr>
            <a:xfrm>
              <a:off x="-519041" y="1361831"/>
              <a:ext cx="3605567" cy="5430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КЫ-КИ</a:t>
              </a:r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DFF00872-7CED-41D2-A92C-8B8FE083B749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91C5E52E-C931-439A-ADED-1F8918569A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3" t="18820" r="11179" b="18425"/>
          <a:stretch/>
        </p:blipFill>
        <p:spPr>
          <a:xfrm>
            <a:off x="5555708" y="565994"/>
            <a:ext cx="1500698" cy="1282096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E4050FC1-4B34-410E-9964-CEED98A0F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7153443" y="1601851"/>
            <a:ext cx="1919118" cy="1790631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AB6DFE22-517D-45CF-AA66-4C074A9DE555}"/>
              </a:ext>
            </a:extLst>
          </p:cNvPr>
          <p:cNvGrpSpPr/>
          <p:nvPr/>
        </p:nvGrpSpPr>
        <p:grpSpPr>
          <a:xfrm>
            <a:off x="7411529" y="2070454"/>
            <a:ext cx="1432538" cy="961559"/>
            <a:chOff x="307929" y="912694"/>
            <a:chExt cx="2923279" cy="1130807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7F3BA44-608B-4DCF-896F-B13EC844C6BD}"/>
                </a:ext>
              </a:extLst>
            </p:cNvPr>
            <p:cNvSpPr txBox="1"/>
            <p:nvPr/>
          </p:nvSpPr>
          <p:spPr>
            <a:xfrm>
              <a:off x="307929" y="912694"/>
              <a:ext cx="2923279" cy="7600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КЭ-КЕ</a:t>
              </a:r>
            </a:p>
          </p:txBody>
        </p:sp>
        <p:cxnSp>
          <p:nvCxnSpPr>
            <p:cNvPr id="121" name="Прямая соединительная линия 120">
              <a:extLst>
                <a:ext uri="{FF2B5EF4-FFF2-40B4-BE49-F238E27FC236}">
                  <a16:creationId xmlns:a16="http://schemas.microsoft.com/office/drawing/2014/main" id="{110A96B5-4B95-490C-96DF-CFA76C93812A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00EA7BAD-E971-4D7E-8BD4-6F9E66AF7C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6813" y="1651094"/>
            <a:ext cx="1751211" cy="1751211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E6787559-0047-4F57-93A1-1C3F73033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5029409" y="2713278"/>
            <a:ext cx="1919118" cy="1790631"/>
          </a:xfrm>
          <a:prstGeom prst="rect">
            <a:avLst/>
          </a:prstGeom>
        </p:spPr>
      </p:pic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08BE2D56-0CB7-41A0-A170-9296C3490E5F}"/>
              </a:ext>
            </a:extLst>
          </p:cNvPr>
          <p:cNvGrpSpPr/>
          <p:nvPr/>
        </p:nvGrpSpPr>
        <p:grpSpPr>
          <a:xfrm>
            <a:off x="5222722" y="3290773"/>
            <a:ext cx="1552765" cy="732857"/>
            <a:chOff x="-962182" y="988767"/>
            <a:chExt cx="4048072" cy="1054734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A6A19445-39FC-4721-A9CB-18BDA9FC1D1B}"/>
                </a:ext>
              </a:extLst>
            </p:cNvPr>
            <p:cNvSpPr txBox="1"/>
            <p:nvPr/>
          </p:nvSpPr>
          <p:spPr>
            <a:xfrm>
              <a:off x="-962182" y="988767"/>
              <a:ext cx="3932404" cy="930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КЮ-КУ</a:t>
              </a:r>
            </a:p>
          </p:txBody>
        </p:sp>
        <p:cxnSp>
          <p:nvCxnSpPr>
            <p:cNvPr id="126" name="Прямая соединительная линия 125">
              <a:extLst>
                <a:ext uri="{FF2B5EF4-FFF2-40B4-BE49-F238E27FC236}">
                  <a16:creationId xmlns:a16="http://schemas.microsoft.com/office/drawing/2014/main" id="{03501F13-558D-4915-BA99-D3A70DCBFF97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9CF8CC4B-FA79-424F-A6F0-95EEBFD160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6946" y="2896541"/>
            <a:ext cx="1092437" cy="142410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id="{0FD3EC61-5A14-41F9-80B1-8FF291E427AD}"/>
              </a:ext>
            </a:extLst>
          </p:cNvPr>
          <p:cNvCxnSpPr/>
          <p:nvPr/>
        </p:nvCxnSpPr>
        <p:spPr>
          <a:xfrm flipH="1">
            <a:off x="6791625" y="5456107"/>
            <a:ext cx="92659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0A98F189-9E01-4E92-A910-4A760A55AA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2695793" y="2939580"/>
            <a:ext cx="1919118" cy="1790631"/>
          </a:xfrm>
          <a:prstGeom prst="rect">
            <a:avLst/>
          </a:prstGeom>
        </p:spPr>
      </p:pic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9471E759-712E-4570-A3AF-A98C8CC3CBFD}"/>
              </a:ext>
            </a:extLst>
          </p:cNvPr>
          <p:cNvGrpSpPr/>
          <p:nvPr/>
        </p:nvGrpSpPr>
        <p:grpSpPr>
          <a:xfrm>
            <a:off x="2918346" y="3494891"/>
            <a:ext cx="1450571" cy="675343"/>
            <a:chOff x="-66703" y="302103"/>
            <a:chExt cx="3296077" cy="1741398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1C8E587-7A26-4DC7-9DC1-234839F6B494}"/>
                </a:ext>
              </a:extLst>
            </p:cNvPr>
            <p:cNvSpPr txBox="1"/>
            <p:nvPr/>
          </p:nvSpPr>
          <p:spPr>
            <a:xfrm>
              <a:off x="-66703" y="302103"/>
              <a:ext cx="3296077" cy="1666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КЯ-КА</a:t>
              </a:r>
            </a:p>
          </p:txBody>
        </p:sp>
        <p:cxnSp>
          <p:nvCxnSpPr>
            <p:cNvPr id="136" name="Прямая соединительная линия 135">
              <a:extLst>
                <a:ext uri="{FF2B5EF4-FFF2-40B4-BE49-F238E27FC236}">
                  <a16:creationId xmlns:a16="http://schemas.microsoft.com/office/drawing/2014/main" id="{9BE3F6C0-ABCE-4546-B050-6EEE4760F668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7165D33F-A4F4-4299-90F2-17438FA412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638" y="3091717"/>
            <a:ext cx="1424104" cy="142410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376FB164-E863-4520-BD3F-4C00FE58BE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628648" y="4147190"/>
            <a:ext cx="1919118" cy="1790631"/>
          </a:xfrm>
          <a:prstGeom prst="rect">
            <a:avLst/>
          </a:prstGeom>
        </p:spPr>
      </p:pic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E3FB9027-3D0C-40F9-BE2F-741EBF437485}"/>
              </a:ext>
            </a:extLst>
          </p:cNvPr>
          <p:cNvGrpSpPr/>
          <p:nvPr/>
        </p:nvGrpSpPr>
        <p:grpSpPr>
          <a:xfrm>
            <a:off x="796391" y="4346985"/>
            <a:ext cx="1587460" cy="1031196"/>
            <a:chOff x="-979221" y="1794444"/>
            <a:chExt cx="4065111" cy="945276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2915D3F-00FA-4F66-BDBF-D1BEF23616BE}"/>
                </a:ext>
              </a:extLst>
            </p:cNvPr>
            <p:cNvSpPr txBox="1"/>
            <p:nvPr/>
          </p:nvSpPr>
          <p:spPr>
            <a:xfrm>
              <a:off x="-979221" y="2147241"/>
              <a:ext cx="4046853" cy="5924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КЫ-КИ</a:t>
              </a:r>
            </a:p>
          </p:txBody>
        </p:sp>
        <p:cxnSp>
          <p:nvCxnSpPr>
            <p:cNvPr id="141" name="Прямая соединительная линия 140">
              <a:extLst>
                <a:ext uri="{FF2B5EF4-FFF2-40B4-BE49-F238E27FC236}">
                  <a16:creationId xmlns:a16="http://schemas.microsoft.com/office/drawing/2014/main" id="{F53C0582-CA69-48D6-BDD6-041505A7733E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8774B474-58A4-4795-98CE-5030FC966D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494" y="4395641"/>
            <a:ext cx="1520221" cy="1526452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F912323F-AB81-446B-9F05-B2A4216075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2616631" y="4891094"/>
            <a:ext cx="1919118" cy="1790631"/>
          </a:xfrm>
          <a:prstGeom prst="rect">
            <a:avLst/>
          </a:prstGeom>
        </p:spPr>
      </p:pic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DA652A68-2B31-48C2-8688-F656A4B644CD}"/>
              </a:ext>
            </a:extLst>
          </p:cNvPr>
          <p:cNvGrpSpPr/>
          <p:nvPr/>
        </p:nvGrpSpPr>
        <p:grpSpPr>
          <a:xfrm>
            <a:off x="2786491" y="5413604"/>
            <a:ext cx="1528621" cy="646331"/>
            <a:chOff x="1621119" y="1535618"/>
            <a:chExt cx="2133601" cy="543015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E8C254AE-3E6E-4170-8C6A-172BF055D9A5}"/>
                </a:ext>
              </a:extLst>
            </p:cNvPr>
            <p:cNvSpPr txBox="1"/>
            <p:nvPr/>
          </p:nvSpPr>
          <p:spPr>
            <a:xfrm>
              <a:off x="1621119" y="1535618"/>
              <a:ext cx="2133601" cy="5430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КЭ-КЕ</a:t>
              </a:r>
            </a:p>
          </p:txBody>
        </p:sp>
        <p:cxnSp>
          <p:nvCxnSpPr>
            <p:cNvPr id="146" name="Прямая соединительная линия 145">
              <a:extLst>
                <a:ext uri="{FF2B5EF4-FFF2-40B4-BE49-F238E27FC236}">
                  <a16:creationId xmlns:a16="http://schemas.microsoft.com/office/drawing/2014/main" id="{5332F805-EE29-4A25-8EF9-2B2457DD441C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1D6C1DA0-C2E3-403E-9613-91EE32790B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9323" y="4969880"/>
            <a:ext cx="1718342" cy="171834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E02D8A58-D8DC-4248-9ACB-6A0A6F9B49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4908572" y="4872234"/>
            <a:ext cx="1919118" cy="1790631"/>
          </a:xfrm>
          <a:prstGeom prst="rect">
            <a:avLst/>
          </a:prstGeom>
        </p:spPr>
      </p:pic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1C06DAB2-AE0B-4C03-A9D4-7DC82CCE68F5}"/>
              </a:ext>
            </a:extLst>
          </p:cNvPr>
          <p:cNvGrpSpPr/>
          <p:nvPr/>
        </p:nvGrpSpPr>
        <p:grpSpPr>
          <a:xfrm>
            <a:off x="5040653" y="5397355"/>
            <a:ext cx="1568730" cy="666637"/>
            <a:chOff x="-81376" y="1483426"/>
            <a:chExt cx="3194111" cy="560075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3D3831DF-6857-4C2D-BED9-67A3A90B6150}"/>
                </a:ext>
              </a:extLst>
            </p:cNvPr>
            <p:cNvSpPr txBox="1"/>
            <p:nvPr/>
          </p:nvSpPr>
          <p:spPr>
            <a:xfrm>
              <a:off x="-81376" y="1483426"/>
              <a:ext cx="3194111" cy="5430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КЮ-КУ</a:t>
              </a:r>
            </a:p>
          </p:txBody>
        </p:sp>
        <p:cxnSp>
          <p:nvCxnSpPr>
            <p:cNvPr id="151" name="Прямая соединительная линия 150">
              <a:extLst>
                <a:ext uri="{FF2B5EF4-FFF2-40B4-BE49-F238E27FC236}">
                  <a16:creationId xmlns:a16="http://schemas.microsoft.com/office/drawing/2014/main" id="{4D16F2BD-E656-4590-B541-B8157E44B609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9BA2F264-F36E-4FA0-B334-07B3CC673F7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3" t="15545" r="12535" b="17355"/>
          <a:stretch/>
        </p:blipFill>
        <p:spPr>
          <a:xfrm>
            <a:off x="5205940" y="4917617"/>
            <a:ext cx="1454462" cy="1429108"/>
          </a:xfrm>
          <a:prstGeom prst="rect">
            <a:avLst/>
          </a:prstGeom>
          <a:effectLst/>
        </p:spPr>
      </p:pic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818A1C8F-4C80-4A66-8DD3-141B51E654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7199793" y="4753917"/>
            <a:ext cx="1919118" cy="1790631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515E73AF-822F-4435-B762-E19BCAE8E7F5}"/>
              </a:ext>
            </a:extLst>
          </p:cNvPr>
          <p:cNvGrpSpPr/>
          <p:nvPr/>
        </p:nvGrpSpPr>
        <p:grpSpPr>
          <a:xfrm>
            <a:off x="7380107" y="5242244"/>
            <a:ext cx="1543338" cy="646331"/>
            <a:chOff x="301793" y="1519523"/>
            <a:chExt cx="3023690" cy="543015"/>
          </a:xfrm>
        </p:grpSpPr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F129B454-0609-48E3-9065-0765AE123C6A}"/>
                </a:ext>
              </a:extLst>
            </p:cNvPr>
            <p:cNvSpPr txBox="1"/>
            <p:nvPr/>
          </p:nvSpPr>
          <p:spPr>
            <a:xfrm>
              <a:off x="301793" y="1519523"/>
              <a:ext cx="3023690" cy="5430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КЫ-КИ</a:t>
              </a:r>
            </a:p>
          </p:txBody>
        </p:sp>
        <p:cxnSp>
          <p:nvCxnSpPr>
            <p:cNvPr id="156" name="Прямая соединительная линия 155">
              <a:extLst>
                <a:ext uri="{FF2B5EF4-FFF2-40B4-BE49-F238E27FC236}">
                  <a16:creationId xmlns:a16="http://schemas.microsoft.com/office/drawing/2014/main" id="{B692703A-F6B0-4449-82A5-89D47550D88B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B915CE38-8B4D-4C58-9FA2-E6949D0D4A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1273" y="4594480"/>
            <a:ext cx="2127156" cy="21271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50A300-9C7C-46EB-8115-1E229FDCDFA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84168" y="829055"/>
            <a:ext cx="874716" cy="874716"/>
          </a:xfrm>
          <a:prstGeom prst="rect">
            <a:avLst/>
          </a:prstGeom>
        </p:spPr>
      </p:pic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EE134E81-80F0-497F-B6D3-AA9EF79055A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86662" y="881136"/>
            <a:ext cx="874716" cy="874716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537FFE79-27BB-4670-8305-3C43101870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30796">
            <a:off x="7012703" y="1101461"/>
            <a:ext cx="896287" cy="896287"/>
          </a:xfrm>
          <a:prstGeom prst="rect">
            <a:avLst/>
          </a:prstGeom>
        </p:spPr>
      </p:pic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0B903F47-F352-475A-901A-C79323C829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9225373">
            <a:off x="6641299" y="2721064"/>
            <a:ext cx="874716" cy="874716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DD368530-C260-4C53-BA04-903E1CD4BC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4365687" y="3205322"/>
            <a:ext cx="874716" cy="874716"/>
          </a:xfrm>
          <a:prstGeom prst="rect">
            <a:avLst/>
          </a:prstGeom>
        </p:spPr>
      </p:pic>
      <p:pic>
        <p:nvPicPr>
          <p:cNvPr id="166" name="Рисунок 165">
            <a:extLst>
              <a:ext uri="{FF2B5EF4-FFF2-40B4-BE49-F238E27FC236}">
                <a16:creationId xmlns:a16="http://schemas.microsoft.com/office/drawing/2014/main" id="{0255EAF6-3622-4899-A0F5-297D6E193D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9272321">
            <a:off x="1963300" y="3698441"/>
            <a:ext cx="1003778" cy="1003778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01F9180E-20ED-4409-AF42-B4B2B9A3F1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209048">
            <a:off x="1932167" y="5320438"/>
            <a:ext cx="930273" cy="930273"/>
          </a:xfrm>
          <a:prstGeom prst="rect">
            <a:avLst/>
          </a:prstGeom>
        </p:spPr>
      </p:pic>
      <p:pic>
        <p:nvPicPr>
          <p:cNvPr id="168" name="Рисунок 167">
            <a:extLst>
              <a:ext uri="{FF2B5EF4-FFF2-40B4-BE49-F238E27FC236}">
                <a16:creationId xmlns:a16="http://schemas.microsoft.com/office/drawing/2014/main" id="{01C66B69-5B23-4022-BCA3-D50BBA2440B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1134" y="5376716"/>
            <a:ext cx="874716" cy="874716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90601257-7CDF-44B5-AE43-FF62DFBE17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98095" y="5272052"/>
            <a:ext cx="821641" cy="821641"/>
          </a:xfrm>
          <a:prstGeom prst="rect">
            <a:avLst/>
          </a:prstGeom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F5A9C5C3-D3FC-4A52-BAC0-D0D5789E5B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73CE230D-8E0E-4E4D-BBB9-643B3820976F}"/>
              </a:ext>
            </a:extLst>
          </p:cNvPr>
          <p:cNvGrpSpPr/>
          <p:nvPr/>
        </p:nvGrpSpPr>
        <p:grpSpPr>
          <a:xfrm>
            <a:off x="102790" y="5829051"/>
            <a:ext cx="1093531" cy="1017639"/>
            <a:chOff x="110921" y="46441"/>
            <a:chExt cx="497213" cy="505365"/>
          </a:xfrm>
        </p:grpSpPr>
        <p:pic>
          <p:nvPicPr>
            <p:cNvPr id="75" name="Picture 40">
              <a:extLst>
                <a:ext uri="{FF2B5EF4-FFF2-40B4-BE49-F238E27FC236}">
                  <a16:creationId xmlns:a16="http://schemas.microsoft.com/office/drawing/2014/main" id="{99F3078B-62DD-4759-AD4E-69ECEBB877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ABCAD73-74E2-4F2C-86FF-509DAEE0D172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7" name="Скругленный прямоугольник 52">
            <a:extLst>
              <a:ext uri="{FF2B5EF4-FFF2-40B4-BE49-F238E27FC236}">
                <a16:creationId xmlns:a16="http://schemas.microsoft.com/office/drawing/2014/main" id="{96AA44B6-FAC6-456E-AA02-F72E77BE53B1}"/>
              </a:ext>
            </a:extLst>
          </p:cNvPr>
          <p:cNvSpPr/>
          <p:nvPr/>
        </p:nvSpPr>
        <p:spPr>
          <a:xfrm>
            <a:off x="9068234" y="786180"/>
            <a:ext cx="3000798" cy="2431980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333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292B16C-D934-48A9-B0B0-FF7FF6D9FC74}"/>
</file>

<file path=customXml/itemProps2.xml><?xml version="1.0" encoding="utf-8"?>
<ds:datastoreItem xmlns:ds="http://schemas.openxmlformats.org/officeDocument/2006/customXml" ds:itemID="{3720A6B2-27B9-416D-9B42-4699722EDFCD}"/>
</file>

<file path=customXml/itemProps3.xml><?xml version="1.0" encoding="utf-8"?>
<ds:datastoreItem xmlns:ds="http://schemas.openxmlformats.org/officeDocument/2006/customXml" ds:itemID="{B81D1398-418A-42E6-9F07-C06D9889482C}"/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23</cp:revision>
  <dcterms:created xsi:type="dcterms:W3CDTF">2026-02-16T18:24:13Z</dcterms:created>
  <dcterms:modified xsi:type="dcterms:W3CDTF">2026-03-02T12:39:36Z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