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DDF96-D3FE-4A4E-8BA2-A8804BBCBC5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4A22A-029D-4356-862A-1032D3332FA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36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EC69-A0C1-4553-B599-D643ADA704E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648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ACF53-6A3F-462A-BCF5-D7BB990AA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564982C-B788-4F8A-AF1A-15749AD49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34A3AA7-3DA6-4F55-A22F-4B9A9BF4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38939D-5E8F-41DE-A072-E2E67CBF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6BD481-9D80-4237-B71E-112EC51D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5593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DC5C3-B32B-4062-A5FC-3C3C0EE0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DF6EA8-8CD9-456A-BEC8-E3B8E0069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296030-CCC2-4196-ADE5-5129447F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90AD42-F977-4F3A-A775-E700CC9B3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EB0027-F231-428D-B39D-D7FDEF22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870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2C66AA-D3CA-4E07-AE12-FE24131D3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2523E22-78FF-49C1-BD13-EED2F5BA7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3A9F72B-E4B2-4605-A553-58ACC18E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E91AD0-F17B-4BA1-ADDB-2813BD1D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A3374A-B2E5-4F25-AB6B-F578A169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997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1CB08-8CC5-40E0-BF76-4928BC8A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D3408E-E570-40CA-9E60-BCF146501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0860BA-7926-46B3-AB88-34D3D721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B97EDE-A9E1-4CB0-AF5D-4559279A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D4C6E3-3A9A-41C1-8E33-12497DE7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895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26198-77BC-4E0E-B4C1-16A5D670F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339D3C1-654F-4FB0-8B43-AE8F81C25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6099E3-BC10-4245-9DA9-F1E81892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218696-2688-4293-AE4A-1AFCABB5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0D9FF4-EA96-4D12-BA4A-E546F487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336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D2DAB-4D88-4EBF-912B-B52FA7D42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C14ABF-4A9F-42F5-B476-993A0624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3A87335-A9E6-435C-AAC9-40512D378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057D752-76AB-4CCE-B155-D33A4397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0BE33C-C30F-45E4-B44A-50CF9B92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7A5CAF-0319-49B2-9339-EBB5C906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290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8DE11-A8AF-4633-B0B3-296969464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B93547-E390-454C-9B1F-77B425440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73498D-E90E-47AE-8186-6CD6D0E14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5B3A75-9A89-48A6-9DB9-7DE947784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B06D90A-CC7C-4842-ABCD-2E9CD088D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D2A2E49-E83D-4CD3-A8CD-BAD0D7DE6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BC7999C-5429-4B5F-92E2-7568E8539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3539FF9-8300-427B-8026-2FF0E7DF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463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149D-90E8-4F32-BB13-E2F3ED49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8B06A33-3953-4DDF-B1EC-A0A3B944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7564854-F782-4761-AEEB-418AB96D3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8E93748-3573-49BB-8B48-7CE90EAF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350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236BAA-FDAE-4FB2-BE65-47C0C24A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132D5B6-1E82-45AB-B543-CEC685B8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DB90318-2596-46E2-AABF-6CDE5FBD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5854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D16E6-B9C5-4564-A275-302F757A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65EFC3-3CF1-4113-82E9-02F53F763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2FAC8D-9DE2-4813-A65F-9906A0C1E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3922B3E-0A54-4351-A21E-B6DAC533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DE88B2-CF1F-4774-B313-CCFB7FB07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5D2639D-9F4A-4802-96C6-24500FE0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681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046DE-FB3D-4780-8F08-A24C6534D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B6BA735-EAF0-4909-B660-026AF549BC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CEBF21-8601-4883-996B-A6A0AEEAB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9DC8A7-AFC7-44B4-8470-865070CB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6C7605D-BA19-4235-B16F-05D5C847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A6BE21F-6775-4CEA-9803-25C730186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044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C44A6BC-A9D8-44C7-A1F4-B92590CD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D28DDFC-CE1C-4799-8648-270B0416A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079F4C-98DD-45B7-9135-60D7535A1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C7EA-F5C3-40CE-B555-C0BF0D2B7AB6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3BE7E4C-DEB2-4C58-A218-4458B254E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0B607F-8934-414C-9A19-AADAAF862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5F143-4553-40FF-976F-827A01AEE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786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34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microsoft.com/office/2007/relationships/hdphoto" Target="../media/hdphoto6.wdp"/><Relationship Id="rId29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microsoft.com/office/2007/relationships/hdphoto" Target="../media/hdphoto7.wdp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10" Type="http://schemas.openxmlformats.org/officeDocument/2006/relationships/image" Target="../media/image5.png"/><Relationship Id="rId19" Type="http://schemas.openxmlformats.org/officeDocument/2006/relationships/image" Target="../media/image12.png"/><Relationship Id="rId31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microsoft.com/office/2007/relationships/hdphoto" Target="../media/hdphoto9.wdp"/><Relationship Id="rId30" Type="http://schemas.openxmlformats.org/officeDocument/2006/relationships/image" Target="../media/image18.png"/><Relationship Id="rId35" Type="http://schemas.microsoft.com/office/2007/relationships/hdphoto" Target="../media/hdphoto13.wdp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BFDF37-306C-4CE2-9F12-B705BB990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681B8B6-48DC-456D-8556-0255F007B5D8}"/>
              </a:ext>
            </a:extLst>
          </p:cNvPr>
          <p:cNvSpPr/>
          <p:nvPr/>
        </p:nvSpPr>
        <p:spPr>
          <a:xfrm>
            <a:off x="278172" y="120470"/>
            <a:ext cx="9500572" cy="661705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F19789-5A39-4574-9D95-DE74F5CAB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260" y1="70898" x2="19010" y2="64355"/>
                        <a14:foregroundMark x1="79492" y1="74707" x2="79492" y2="74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0" y="2829464"/>
            <a:ext cx="6663906" cy="44426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FC853C-3F66-47B2-9A07-CDADC9AD6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89941" l="9961" r="89974">
                        <a14:foregroundMark x1="52474" y1="9570" x2="52474" y2="7813"/>
                        <a14:backgroundMark x1="53646" y1="81934" x2="53385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3861" flipH="1">
            <a:off x="1239340" y="1814434"/>
            <a:ext cx="5276001" cy="4826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5B12E4-09E1-4EB8-B1C9-712F9ECD4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844" l="8464" r="92513">
                        <a14:foregroundMark x1="9180" y1="51465" x2="8464" y2="58398"/>
                        <a14:foregroundMark x1="89518" y1="74512" x2="88281" y2="74609"/>
                        <a14:foregroundMark x1="90885" y1="45410" x2="92513" y2="54004"/>
                        <a14:foregroundMark x1="92513" y1="54004" x2="92448" y2="5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95" y="2441051"/>
            <a:ext cx="4965221" cy="33101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38E04B-1131-44E3-8AF0-F38B84A60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941" l="9961" r="90169">
                        <a14:foregroundMark x1="90169" y1="54980" x2="90169" y2="54980"/>
                        <a14:backgroundMark x1="17773" y1="49707" x2="19076" y2="53418"/>
                        <a14:backgroundMark x1="28971" y1="44043" x2="28971" y2="44043"/>
                        <a14:backgroundMark x1="51367" y1="60254" x2="52148" y2="62598"/>
                        <a14:backgroundMark x1="61198" y1="46582" x2="62695" y2="47754"/>
                        <a14:backgroundMark x1="77930" y1="46680" x2="79232" y2="48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59" y="1974404"/>
            <a:ext cx="4965221" cy="33101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AD6AD2-9E55-4949-B251-90379663A4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89844" l="9570" r="90169">
                        <a14:foregroundMark x1="15299" y1="64160" x2="16081" y2="68066"/>
                        <a14:foregroundMark x1="9831" y1="66895" x2="9635" y2="67578"/>
                        <a14:foregroundMark x1="90169" y1="25293" x2="90169" y2="2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77" y="2261904"/>
            <a:ext cx="4436134" cy="2957423"/>
          </a:xfrm>
          <a:prstGeom prst="rect">
            <a:avLst/>
          </a:prstGeom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B139B34D-DA3D-4795-9A8C-AF6A441C432C}"/>
              </a:ext>
            </a:extLst>
          </p:cNvPr>
          <p:cNvSpPr/>
          <p:nvPr/>
        </p:nvSpPr>
        <p:spPr>
          <a:xfrm>
            <a:off x="6780362" y="353229"/>
            <a:ext cx="2570672" cy="20496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0E9BCE5-D999-417F-99CE-4EDE46FA5C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4" b="12294"/>
          <a:stretch/>
        </p:blipFill>
        <p:spPr>
          <a:xfrm>
            <a:off x="846455" y="2384438"/>
            <a:ext cx="6405382" cy="1981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17FAB8-B7A1-4B09-9129-1BA7A41CD6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37" y="440734"/>
            <a:ext cx="2430521" cy="1821170"/>
          </a:xfrm>
          <a:prstGeom prst="round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8256CA7-5C8A-4081-B3DD-7DFDB925038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r="4208"/>
          <a:stretch/>
        </p:blipFill>
        <p:spPr>
          <a:xfrm>
            <a:off x="6826024" y="454230"/>
            <a:ext cx="2430521" cy="1858075"/>
          </a:xfrm>
          <a:prstGeom prst="roundRect">
            <a:avLst/>
          </a:prstGeom>
        </p:spPr>
      </p:pic>
      <p:sp>
        <p:nvSpPr>
          <p:cNvPr id="43" name="Прямоугольник 22">
            <a:extLst>
              <a:ext uri="{FF2B5EF4-FFF2-40B4-BE49-F238E27FC236}">
                <a16:creationId xmlns:a16="http://schemas.microsoft.com/office/drawing/2014/main" id="{360016F5-5554-4648-BDB8-8C59C5C337CD}"/>
              </a:ext>
            </a:extLst>
          </p:cNvPr>
          <p:cNvSpPr/>
          <p:nvPr/>
        </p:nvSpPr>
        <p:spPr>
          <a:xfrm>
            <a:off x="7360453" y="2374527"/>
            <a:ext cx="18560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УМАН</a:t>
            </a:r>
          </a:p>
        </p:txBody>
      </p:sp>
      <p:sp>
        <p:nvSpPr>
          <p:cNvPr id="44" name="Прямоугольник 22">
            <a:extLst>
              <a:ext uri="{FF2B5EF4-FFF2-40B4-BE49-F238E27FC236}">
                <a16:creationId xmlns:a16="http://schemas.microsoft.com/office/drawing/2014/main" id="{63486AD0-F766-4EC7-9CDA-925C5DB33E09}"/>
              </a:ext>
            </a:extLst>
          </p:cNvPr>
          <p:cNvSpPr/>
          <p:nvPr/>
        </p:nvSpPr>
        <p:spPr>
          <a:xfrm>
            <a:off x="7014233" y="1801781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Прямоугольник 22">
            <a:extLst>
              <a:ext uri="{FF2B5EF4-FFF2-40B4-BE49-F238E27FC236}">
                <a16:creationId xmlns:a16="http://schemas.microsoft.com/office/drawing/2014/main" id="{85C639DE-EDB8-4E0F-90A3-E6C31F4A73DA}"/>
              </a:ext>
            </a:extLst>
          </p:cNvPr>
          <p:cNvSpPr/>
          <p:nvPr/>
        </p:nvSpPr>
        <p:spPr>
          <a:xfrm>
            <a:off x="6998666" y="2363348"/>
            <a:ext cx="529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22">
            <a:extLst>
              <a:ext uri="{FF2B5EF4-FFF2-40B4-BE49-F238E27FC236}">
                <a16:creationId xmlns:a16="http://schemas.microsoft.com/office/drawing/2014/main" id="{1192E995-1C04-4103-9671-9693CA3EC0F3}"/>
              </a:ext>
            </a:extLst>
          </p:cNvPr>
          <p:cNvSpPr/>
          <p:nvPr/>
        </p:nvSpPr>
        <p:spPr>
          <a:xfrm>
            <a:off x="7472850" y="2356056"/>
            <a:ext cx="1516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ИВО</a:t>
            </a:r>
          </a:p>
        </p:txBody>
      </p:sp>
      <p:sp>
        <p:nvSpPr>
          <p:cNvPr id="47" name="Прямоугольник 22">
            <a:extLst>
              <a:ext uri="{FF2B5EF4-FFF2-40B4-BE49-F238E27FC236}">
                <a16:creationId xmlns:a16="http://schemas.microsoft.com/office/drawing/2014/main" id="{77D73BB3-2F3E-41BA-9578-B50BDFBBDB5C}"/>
              </a:ext>
            </a:extLst>
          </p:cNvPr>
          <p:cNvSpPr/>
          <p:nvPr/>
        </p:nvSpPr>
        <p:spPr>
          <a:xfrm>
            <a:off x="7206195" y="1818372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Прямоугольник 22">
            <a:extLst>
              <a:ext uri="{FF2B5EF4-FFF2-40B4-BE49-F238E27FC236}">
                <a16:creationId xmlns:a16="http://schemas.microsoft.com/office/drawing/2014/main" id="{9E666B1D-C20F-435A-8E5A-8E75795D9502}"/>
              </a:ext>
            </a:extLst>
          </p:cNvPr>
          <p:cNvSpPr/>
          <p:nvPr/>
        </p:nvSpPr>
        <p:spPr>
          <a:xfrm>
            <a:off x="7147871" y="2324407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E01A5F2-4E05-4B81-9C97-63A1EA90C4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84" y="501208"/>
            <a:ext cx="2459615" cy="1699404"/>
          </a:xfrm>
          <a:prstGeom prst="roundRect">
            <a:avLst/>
          </a:prstGeom>
        </p:spPr>
      </p:pic>
      <p:sp>
        <p:nvSpPr>
          <p:cNvPr id="55" name="Прямоугольник 22">
            <a:extLst>
              <a:ext uri="{FF2B5EF4-FFF2-40B4-BE49-F238E27FC236}">
                <a16:creationId xmlns:a16="http://schemas.microsoft.com/office/drawing/2014/main" id="{6CE5952A-F0EB-4FEC-BB91-1115AD40B625}"/>
              </a:ext>
            </a:extLst>
          </p:cNvPr>
          <p:cNvSpPr/>
          <p:nvPr/>
        </p:nvSpPr>
        <p:spPr>
          <a:xfrm>
            <a:off x="7535695" y="2332588"/>
            <a:ext cx="1449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АЧА</a:t>
            </a:r>
          </a:p>
        </p:txBody>
      </p:sp>
      <p:sp>
        <p:nvSpPr>
          <p:cNvPr id="56" name="Прямоугольник 22">
            <a:extLst>
              <a:ext uri="{FF2B5EF4-FFF2-40B4-BE49-F238E27FC236}">
                <a16:creationId xmlns:a16="http://schemas.microsoft.com/office/drawing/2014/main" id="{3022C14F-89E2-4FCB-A46B-4F75C6966430}"/>
              </a:ext>
            </a:extLst>
          </p:cNvPr>
          <p:cNvSpPr/>
          <p:nvPr/>
        </p:nvSpPr>
        <p:spPr>
          <a:xfrm>
            <a:off x="7134242" y="1798316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Прямоугольник 22">
            <a:extLst>
              <a:ext uri="{FF2B5EF4-FFF2-40B4-BE49-F238E27FC236}">
                <a16:creationId xmlns:a16="http://schemas.microsoft.com/office/drawing/2014/main" id="{01C321D0-9073-4E9E-A6FF-3D67D6BC45AB}"/>
              </a:ext>
            </a:extLst>
          </p:cNvPr>
          <p:cNvSpPr/>
          <p:nvPr/>
        </p:nvSpPr>
        <p:spPr>
          <a:xfrm>
            <a:off x="7122582" y="2309220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302EC9-F29E-49C6-B59B-9C1A77A0FF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219" y="1634573"/>
            <a:ext cx="5536818" cy="299098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4F57CC8-0FC5-45E1-8F32-0ADEF3EF42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1" b="89844" l="6836" r="91211">
                        <a14:foregroundMark x1="6901" y1="34570" x2="10547" y2="38281"/>
                        <a14:foregroundMark x1="29036" y1="76758" x2="29557" y2="77344"/>
                        <a14:foregroundMark x1="63086" y1="84863" x2="62630" y2="84863"/>
                        <a14:foregroundMark x1="68164" y1="83789" x2="69661" y2="84180"/>
                        <a14:foregroundMark x1="85612" y1="79590" x2="86068" y2="78223"/>
                        <a14:foregroundMark x1="58854" y1="76367" x2="58268" y2="76367"/>
                        <a14:foregroundMark x1="54557" y1="79395" x2="54036" y2="79492"/>
                        <a14:foregroundMark x1="90690" y1="44238" x2="90951" y2="44238"/>
                        <a14:foregroundMark x1="91211" y1="39258" x2="91211" y2="39258"/>
                        <a14:foregroundMark x1="44922" y1="85938" x2="45833" y2="8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49" y="605228"/>
            <a:ext cx="2857059" cy="1904707"/>
          </a:xfrm>
          <a:prstGeom prst="rect">
            <a:avLst/>
          </a:prstGeom>
        </p:spPr>
      </p:pic>
      <p:sp>
        <p:nvSpPr>
          <p:cNvPr id="64" name="Прямоугольник 22">
            <a:extLst>
              <a:ext uri="{FF2B5EF4-FFF2-40B4-BE49-F238E27FC236}">
                <a16:creationId xmlns:a16="http://schemas.microsoft.com/office/drawing/2014/main" id="{83CF2E65-62AF-4326-A87F-7466A4C75F12}"/>
              </a:ext>
            </a:extLst>
          </p:cNvPr>
          <p:cNvSpPr/>
          <p:nvPr/>
        </p:nvSpPr>
        <p:spPr>
          <a:xfrm>
            <a:off x="7655704" y="2356056"/>
            <a:ext cx="1449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ІТИ</a:t>
            </a:r>
          </a:p>
        </p:txBody>
      </p:sp>
      <p:sp>
        <p:nvSpPr>
          <p:cNvPr id="65" name="Прямоугольник 22">
            <a:extLst>
              <a:ext uri="{FF2B5EF4-FFF2-40B4-BE49-F238E27FC236}">
                <a16:creationId xmlns:a16="http://schemas.microsoft.com/office/drawing/2014/main" id="{7010A088-CC86-4AD5-9C09-5FF55766FA8B}"/>
              </a:ext>
            </a:extLst>
          </p:cNvPr>
          <p:cNvSpPr/>
          <p:nvPr/>
        </p:nvSpPr>
        <p:spPr>
          <a:xfrm>
            <a:off x="7479175" y="1808768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6" name="Прямоугольник 22">
            <a:extLst>
              <a:ext uri="{FF2B5EF4-FFF2-40B4-BE49-F238E27FC236}">
                <a16:creationId xmlns:a16="http://schemas.microsoft.com/office/drawing/2014/main" id="{6D0D6982-DB68-4A22-A474-7111142D2FD7}"/>
              </a:ext>
            </a:extLst>
          </p:cNvPr>
          <p:cNvSpPr/>
          <p:nvPr/>
        </p:nvSpPr>
        <p:spPr>
          <a:xfrm>
            <a:off x="7302692" y="2362433"/>
            <a:ext cx="5870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E827E9-9A18-4FEA-BC45-17BC991A19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426" y="1847836"/>
            <a:ext cx="4614132" cy="16329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4F050A-E290-47E4-983C-865A8F7FA0A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16755" r="13722"/>
          <a:stretch/>
        </p:blipFill>
        <p:spPr>
          <a:xfrm>
            <a:off x="1628986" y="327118"/>
            <a:ext cx="4892256" cy="379774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A442EE3-02C6-43FE-87AA-C2C8C82D2A8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8054" r="18653" b="10554"/>
          <a:stretch/>
        </p:blipFill>
        <p:spPr>
          <a:xfrm>
            <a:off x="6768475" y="3553623"/>
            <a:ext cx="2582560" cy="269826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C58CEAE-6EB4-4AFA-BE41-3729BCA3AB9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398" b="91895" l="9961" r="89844">
                        <a14:foregroundMark x1="42773" y1="86816" x2="36914" y2="91992"/>
                        <a14:foregroundMark x1="60645" y1="91992" x2="61523" y2="91992"/>
                        <a14:foregroundMark x1="44629" y1="11914" x2="47754" y2="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31" y="256221"/>
            <a:ext cx="2226814" cy="2226814"/>
          </a:xfrm>
          <a:prstGeom prst="rect">
            <a:avLst/>
          </a:prstGeom>
        </p:spPr>
      </p:pic>
      <p:sp>
        <p:nvSpPr>
          <p:cNvPr id="67" name="Прямоугольник 22">
            <a:extLst>
              <a:ext uri="{FF2B5EF4-FFF2-40B4-BE49-F238E27FC236}">
                <a16:creationId xmlns:a16="http://schemas.microsoft.com/office/drawing/2014/main" id="{27E0E50A-3649-44D7-A6DC-BB3468D03938}"/>
              </a:ext>
            </a:extLst>
          </p:cNvPr>
          <p:cNvSpPr/>
          <p:nvPr/>
        </p:nvSpPr>
        <p:spPr>
          <a:xfrm>
            <a:off x="7571351" y="2492829"/>
            <a:ext cx="1449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ЯДЯ</a:t>
            </a:r>
          </a:p>
        </p:txBody>
      </p:sp>
      <p:sp>
        <p:nvSpPr>
          <p:cNvPr id="69" name="Прямоугольник 22">
            <a:extLst>
              <a:ext uri="{FF2B5EF4-FFF2-40B4-BE49-F238E27FC236}">
                <a16:creationId xmlns:a16="http://schemas.microsoft.com/office/drawing/2014/main" id="{E928AFED-1489-4870-85BF-3059A69B0C5B}"/>
              </a:ext>
            </a:extLst>
          </p:cNvPr>
          <p:cNvSpPr/>
          <p:nvPr/>
        </p:nvSpPr>
        <p:spPr>
          <a:xfrm>
            <a:off x="7149613" y="2490624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22">
            <a:extLst>
              <a:ext uri="{FF2B5EF4-FFF2-40B4-BE49-F238E27FC236}">
                <a16:creationId xmlns:a16="http://schemas.microsoft.com/office/drawing/2014/main" id="{1CF3F5FB-642E-4026-8589-EC44E0E1B8AB}"/>
              </a:ext>
            </a:extLst>
          </p:cNvPr>
          <p:cNvSpPr/>
          <p:nvPr/>
        </p:nvSpPr>
        <p:spPr>
          <a:xfrm>
            <a:off x="7292103" y="1941953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AD21FC-7C59-4201-B393-603B2CE9818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89844" l="8789" r="92448">
                        <a14:foregroundMark x1="15039" y1="55762" x2="15169" y2="56934"/>
                        <a14:foregroundMark x1="11979" y1="53809" x2="13216" y2="51563"/>
                        <a14:foregroundMark x1="8854" y1="61914" x2="9505" y2="63379"/>
                        <a14:foregroundMark x1="91276" y1="61133" x2="92448" y2="63379"/>
                        <a14:foregroundMark x1="44076" y1="56348" x2="43099" y2="55566"/>
                        <a14:backgroundMark x1="38346" y1="77246" x2="40299" y2="83008"/>
                        <a14:backgroundMark x1="66797" y1="78223" x2="70768" y2="84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64" y="606113"/>
            <a:ext cx="2857061" cy="1904707"/>
          </a:xfrm>
          <a:prstGeom prst="rect">
            <a:avLst/>
          </a:prstGeom>
        </p:spPr>
      </p:pic>
      <p:sp>
        <p:nvSpPr>
          <p:cNvPr id="49" name="Прямоугольник 22">
            <a:extLst>
              <a:ext uri="{FF2B5EF4-FFF2-40B4-BE49-F238E27FC236}">
                <a16:creationId xmlns:a16="http://schemas.microsoft.com/office/drawing/2014/main" id="{9644205F-D88C-43B8-B822-C79485556178}"/>
              </a:ext>
            </a:extLst>
          </p:cNvPr>
          <p:cNvSpPr/>
          <p:nvPr/>
        </p:nvSpPr>
        <p:spPr>
          <a:xfrm>
            <a:off x="7478154" y="2435957"/>
            <a:ext cx="16931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АКСІ</a:t>
            </a:r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E66AD1FF-921E-485A-BFF6-9891FEFF6183}"/>
              </a:ext>
            </a:extLst>
          </p:cNvPr>
          <p:cNvSpPr/>
          <p:nvPr/>
        </p:nvSpPr>
        <p:spPr>
          <a:xfrm>
            <a:off x="7206618" y="2425487"/>
            <a:ext cx="529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22">
            <a:extLst>
              <a:ext uri="{FF2B5EF4-FFF2-40B4-BE49-F238E27FC236}">
                <a16:creationId xmlns:a16="http://schemas.microsoft.com/office/drawing/2014/main" id="{571E5C3E-E406-45C4-B2A0-B6EF4B58570F}"/>
              </a:ext>
            </a:extLst>
          </p:cNvPr>
          <p:cNvSpPr/>
          <p:nvPr/>
        </p:nvSpPr>
        <p:spPr>
          <a:xfrm>
            <a:off x="7216114" y="1872951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96633A1-9D56-4DD5-9372-6CC7218A0CE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055" b="93848" l="9961" r="89844">
                        <a14:foregroundMark x1="51660" y1="10449" x2="51270" y2="6055"/>
                        <a14:foregroundMark x1="46777" y1="90234" x2="46484" y2="93066"/>
                        <a14:foregroundMark x1="63379" y1="91797" x2="65137" y2="9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3514" r="24481" b="4151"/>
          <a:stretch/>
        </p:blipFill>
        <p:spPr>
          <a:xfrm>
            <a:off x="7543349" y="382881"/>
            <a:ext cx="1140800" cy="1981856"/>
          </a:xfrm>
          <a:prstGeom prst="rect">
            <a:avLst/>
          </a:prstGeom>
        </p:spPr>
      </p:pic>
      <p:sp>
        <p:nvSpPr>
          <p:cNvPr id="61" name="Прямоугольник 22">
            <a:extLst>
              <a:ext uri="{FF2B5EF4-FFF2-40B4-BE49-F238E27FC236}">
                <a16:creationId xmlns:a16="http://schemas.microsoft.com/office/drawing/2014/main" id="{C9CE784F-AFF0-4FD9-B280-E465ABC90D80}"/>
              </a:ext>
            </a:extLst>
          </p:cNvPr>
          <p:cNvSpPr/>
          <p:nvPr/>
        </p:nvSpPr>
        <p:spPr>
          <a:xfrm>
            <a:off x="7595393" y="2453659"/>
            <a:ext cx="1449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ІТКА</a:t>
            </a:r>
          </a:p>
        </p:txBody>
      </p:sp>
      <p:sp>
        <p:nvSpPr>
          <p:cNvPr id="63" name="Прямоугольник 22">
            <a:extLst>
              <a:ext uri="{FF2B5EF4-FFF2-40B4-BE49-F238E27FC236}">
                <a16:creationId xmlns:a16="http://schemas.microsoft.com/office/drawing/2014/main" id="{C421C234-8BB6-429C-94A6-69D7FAD1B303}"/>
              </a:ext>
            </a:extLst>
          </p:cNvPr>
          <p:cNvSpPr/>
          <p:nvPr/>
        </p:nvSpPr>
        <p:spPr>
          <a:xfrm>
            <a:off x="7197195" y="2448414"/>
            <a:ext cx="529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22">
            <a:extLst>
              <a:ext uri="{FF2B5EF4-FFF2-40B4-BE49-F238E27FC236}">
                <a16:creationId xmlns:a16="http://schemas.microsoft.com/office/drawing/2014/main" id="{02312717-765A-43B4-A7E5-431528924C55}"/>
              </a:ext>
            </a:extLst>
          </p:cNvPr>
          <p:cNvSpPr/>
          <p:nvPr/>
        </p:nvSpPr>
        <p:spPr>
          <a:xfrm>
            <a:off x="7267230" y="1890680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A9BC942-2570-4001-8D16-03E9F3000A8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1" b="89974" l="8691" r="91992">
                        <a14:foregroundMark x1="20801" y1="57878" x2="24609" y2="62891"/>
                        <a14:foregroundMark x1="15723" y1="58594" x2="21387" y2="62500"/>
                        <a14:foregroundMark x1="8789" y1="49935" x2="8789" y2="49935"/>
                        <a14:foregroundMark x1="41016" y1="32943" x2="45898" y2="40234"/>
                        <a14:foregroundMark x1="57031" y1="32813" x2="61035" y2="40560"/>
                        <a14:foregroundMark x1="61035" y1="40560" x2="59863" y2="41406"/>
                        <a14:foregroundMark x1="52539" y1="44271" x2="52539" y2="44271"/>
                        <a14:foregroundMark x1="48926" y1="43620" x2="59863" y2="43490"/>
                        <a14:foregroundMark x1="62500" y1="69206" x2="67090" y2="75846"/>
                        <a14:foregroundMark x1="67090" y1="75846" x2="67578" y2="76237"/>
                        <a14:foregroundMark x1="67578" y1="76237" x2="67578" y2="76237"/>
                        <a14:foregroundMark x1="63086" y1="78385" x2="68555" y2="80143"/>
                        <a14:foregroundMark x1="40625" y1="68555" x2="34570" y2="74870"/>
                        <a14:foregroundMark x1="30273" y1="79622" x2="38184" y2="78385"/>
                        <a14:foregroundMark x1="85938" y1="36849" x2="85742" y2="44010"/>
                        <a14:foregroundMark x1="91992" y1="40885" x2="84961" y2="48698"/>
                        <a14:foregroundMark x1="84961" y1="48698" x2="84766" y2="48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47" y="31880"/>
            <a:ext cx="1888877" cy="2833316"/>
          </a:xfrm>
          <a:prstGeom prst="rect">
            <a:avLst/>
          </a:prstGeom>
        </p:spPr>
      </p:pic>
      <p:sp>
        <p:nvSpPr>
          <p:cNvPr id="58" name="Прямоугольник 22">
            <a:extLst>
              <a:ext uri="{FF2B5EF4-FFF2-40B4-BE49-F238E27FC236}">
                <a16:creationId xmlns:a16="http://schemas.microsoft.com/office/drawing/2014/main" id="{EBD266D6-7839-4A59-9474-B1F561719D1A}"/>
              </a:ext>
            </a:extLst>
          </p:cNvPr>
          <p:cNvSpPr/>
          <p:nvPr/>
        </p:nvSpPr>
        <p:spPr>
          <a:xfrm>
            <a:off x="7611222" y="2479524"/>
            <a:ext cx="14154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ИНЯ</a:t>
            </a:r>
            <a:endParaRPr lang="ru-RU" sz="4400" b="1" cap="none" spc="0" dirty="0">
              <a:ln w="0"/>
              <a:solidFill>
                <a:schemeClr val="tx1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22">
            <a:extLst>
              <a:ext uri="{FF2B5EF4-FFF2-40B4-BE49-F238E27FC236}">
                <a16:creationId xmlns:a16="http://schemas.microsoft.com/office/drawing/2014/main" id="{F86C5FD5-DB60-49FE-9DCE-76857B397E9E}"/>
              </a:ext>
            </a:extLst>
          </p:cNvPr>
          <p:cNvSpPr/>
          <p:nvPr/>
        </p:nvSpPr>
        <p:spPr>
          <a:xfrm>
            <a:off x="7205974" y="2474853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22">
            <a:extLst>
              <a:ext uri="{FF2B5EF4-FFF2-40B4-BE49-F238E27FC236}">
                <a16:creationId xmlns:a16="http://schemas.microsoft.com/office/drawing/2014/main" id="{0FE78F27-D895-45ED-A745-233A30B759DB}"/>
              </a:ext>
            </a:extLst>
          </p:cNvPr>
          <p:cNvSpPr/>
          <p:nvPr/>
        </p:nvSpPr>
        <p:spPr>
          <a:xfrm>
            <a:off x="7272696" y="1963342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BAC57B-50D2-42C7-AF2F-B6D601BF8063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469" b="94727" l="26823" r="76367">
                        <a14:foregroundMark x1="51497" y1="17773" x2="54232" y2="26465"/>
                        <a14:foregroundMark x1="46615" y1="18457" x2="49740" y2="23145"/>
                        <a14:foregroundMark x1="54232" y1="11133" x2="53320" y2="9082"/>
                        <a14:foregroundMark x1="48372" y1="11133" x2="53320" y2="9082"/>
                        <a14:foregroundMark x1="63607" y1="75391" x2="63607" y2="75391"/>
                        <a14:foregroundMark x1="48372" y1="88086" x2="52865" y2="94824"/>
                        <a14:foregroundMark x1="47526" y1="16504" x2="46615" y2="21191"/>
                        <a14:foregroundMark x1="49284" y1="27148" x2="51497" y2="33203"/>
                        <a14:foregroundMark x1="45703" y1="20508" x2="51497" y2="16504"/>
                        <a14:foregroundMark x1="49740" y1="86719" x2="44857" y2="81445"/>
                        <a14:foregroundMark x1="51497" y1="8301" x2="51497" y2="5469"/>
                        <a14:foregroundMark x1="27995" y1="53906" x2="27995" y2="53906"/>
                        <a14:foregroundMark x1="28971" y1="48730" x2="28971" y2="48730"/>
                        <a14:foregroundMark x1="28646" y1="55371" x2="29232" y2="57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1" t="-3717" r="17276" b="6236"/>
          <a:stretch/>
        </p:blipFill>
        <p:spPr>
          <a:xfrm>
            <a:off x="7068835" y="250108"/>
            <a:ext cx="2036701" cy="2131997"/>
          </a:xfrm>
          <a:prstGeom prst="rect">
            <a:avLst/>
          </a:prstGeom>
        </p:spPr>
      </p:pic>
      <p:sp>
        <p:nvSpPr>
          <p:cNvPr id="52" name="Прямоугольник 22">
            <a:extLst>
              <a:ext uri="{FF2B5EF4-FFF2-40B4-BE49-F238E27FC236}">
                <a16:creationId xmlns:a16="http://schemas.microsoft.com/office/drawing/2014/main" id="{8501EB12-6DEF-4818-8418-7F2121465F87}"/>
              </a:ext>
            </a:extLst>
          </p:cNvPr>
          <p:cNvSpPr/>
          <p:nvPr/>
        </p:nvSpPr>
        <p:spPr>
          <a:xfrm>
            <a:off x="7600082" y="2494995"/>
            <a:ext cx="13744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АТО</a:t>
            </a:r>
            <a:endParaRPr lang="ru-RU" sz="4400" b="1" cap="none" spc="0" dirty="0">
              <a:ln w="0"/>
              <a:solidFill>
                <a:schemeClr val="tx1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22">
            <a:extLst>
              <a:ext uri="{FF2B5EF4-FFF2-40B4-BE49-F238E27FC236}">
                <a16:creationId xmlns:a16="http://schemas.microsoft.com/office/drawing/2014/main" id="{A8D779CB-1979-4C72-B236-06CC22BE5071}"/>
              </a:ext>
            </a:extLst>
          </p:cNvPr>
          <p:cNvSpPr/>
          <p:nvPr/>
        </p:nvSpPr>
        <p:spPr>
          <a:xfrm>
            <a:off x="7271355" y="2483036"/>
            <a:ext cx="529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22">
            <a:extLst>
              <a:ext uri="{FF2B5EF4-FFF2-40B4-BE49-F238E27FC236}">
                <a16:creationId xmlns:a16="http://schemas.microsoft.com/office/drawing/2014/main" id="{4E1644CB-49D3-403E-8D19-EFD98A9A0A5F}"/>
              </a:ext>
            </a:extLst>
          </p:cNvPr>
          <p:cNvSpPr/>
          <p:nvPr/>
        </p:nvSpPr>
        <p:spPr>
          <a:xfrm>
            <a:off x="7296872" y="192170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2F79BB4-0C62-4201-96A3-2C760DBBD26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84" y="4302637"/>
            <a:ext cx="2391180" cy="239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00"/>
                            </p:stCondLst>
                            <p:childTnLst>
                              <p:par>
                                <p:cTn id="3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55" grpId="0"/>
      <p:bldP spid="55" grpId="1"/>
      <p:bldP spid="56" grpId="0"/>
      <p:bldP spid="56" grpId="1"/>
      <p:bldP spid="57" grpId="0"/>
      <p:bldP spid="57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9" grpId="0"/>
      <p:bldP spid="68" grpId="0"/>
      <p:bldP spid="68" grpId="1"/>
      <p:bldP spid="49" grpId="0"/>
      <p:bldP spid="49" grpId="1"/>
      <p:bldP spid="51" grpId="0"/>
      <p:bldP spid="51" grpId="1"/>
      <p:bldP spid="50" grpId="0"/>
      <p:bldP spid="50" grpId="1"/>
      <p:bldP spid="61" grpId="0"/>
      <p:bldP spid="61" grpId="1"/>
      <p:bldP spid="63" grpId="0"/>
      <p:bldP spid="63" grpId="1"/>
      <p:bldP spid="62" grpId="0"/>
      <p:bldP spid="62" grpId="1"/>
      <p:bldP spid="58" grpId="0"/>
      <p:bldP spid="58" grpId="1"/>
      <p:bldP spid="60" grpId="0"/>
      <p:bldP spid="60" grpId="1"/>
      <p:bldP spid="59" grpId="0"/>
      <p:bldP spid="59" grpId="1"/>
      <p:bldP spid="52" grpId="0"/>
      <p:bldP spid="52" grpId="1"/>
      <p:bldP spid="54" grpId="0"/>
      <p:bldP spid="54" grpId="1"/>
      <p:bldP spid="53" grpId="0"/>
      <p:bldP spid="53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88A7EF8-91AD-4C44-AA6D-ACF565BEE53A}"/>
</file>

<file path=customXml/itemProps2.xml><?xml version="1.0" encoding="utf-8"?>
<ds:datastoreItem xmlns:ds="http://schemas.openxmlformats.org/officeDocument/2006/customXml" ds:itemID="{F61AD3B9-09FD-4B6B-B77B-4709F2A8EF10}"/>
</file>

<file path=customXml/itemProps3.xml><?xml version="1.0" encoding="utf-8"?>
<ds:datastoreItem xmlns:ds="http://schemas.openxmlformats.org/officeDocument/2006/customXml" ds:itemID="{534AD79F-8C64-4981-A963-CA47459EB582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</Words>
  <Application>Microsoft Office PowerPoint</Application>
  <PresentationFormat>Широкий екран</PresentationFormat>
  <Paragraphs>28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2026-03-02T12:17:40Z</dcterms:created>
  <dcterms:modified xsi:type="dcterms:W3CDTF">2026-03-02T12:19:28Z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