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361" r:id="rId4"/>
    <p:sldId id="257" r:id="rId5"/>
    <p:sldId id="258" r:id="rId6"/>
    <p:sldId id="301" r:id="rId8"/>
    <p:sldId id="347" r:id="rId9"/>
    <p:sldId id="348" r:id="rId10"/>
    <p:sldId id="349" r:id="rId11"/>
    <p:sldId id="350" r:id="rId12"/>
    <p:sldId id="351" r:id="rId13"/>
    <p:sldId id="360" r:id="rId14"/>
    <p:sldId id="334" r:id="rId15"/>
    <p:sldId id="335" r:id="rId16"/>
    <p:sldId id="352" r:id="rId17"/>
    <p:sldId id="353" r:id="rId18"/>
    <p:sldId id="354" r:id="rId19"/>
    <p:sldId id="355" r:id="rId20"/>
    <p:sldId id="336" r:id="rId21"/>
    <p:sldId id="311" r:id="rId22"/>
    <p:sldId id="325" r:id="rId23"/>
    <p:sldId id="356" r:id="rId24"/>
    <p:sldId id="357" r:id="rId25"/>
    <p:sldId id="359" r:id="rId26"/>
    <p:sldId id="277" r:id="rId27"/>
    <p:sldId id="306" r:id="rId28"/>
    <p:sldId id="345" r:id="rId29"/>
    <p:sldId id="285" r:id="rId30"/>
    <p:sldId id="283" r:id="rId31"/>
    <p:sldId id="35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7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C5"/>
    <a:srgbClr val="71757D"/>
    <a:srgbClr val="72777D"/>
    <a:srgbClr val="EEEEEE"/>
    <a:srgbClr val="FBF7BC"/>
    <a:srgbClr val="474761"/>
    <a:srgbClr val="FDFDFB"/>
    <a:srgbClr val="F9F8F6"/>
    <a:srgbClr val="71ADC0"/>
    <a:srgbClr val="3271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200"/>
        <p:guide pos="37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8" Type="http://schemas.openxmlformats.org/officeDocument/2006/relationships/slide" Target="slides/slide15.xml"/><Relationship Id="rId13" Type="http://schemas.openxmlformats.org/officeDocument/2006/relationships/slide" Target="slides/slide10.xml"/><Relationship Id="rId34" Type="http://schemas.openxmlformats.org/officeDocument/2006/relationships/viewProps" Target="viewProps.xml"/><Relationship Id="rId21" Type="http://schemas.openxmlformats.org/officeDocument/2006/relationships/slide" Target="slides/slide18.xml"/><Relationship Id="rId7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5" Type="http://schemas.openxmlformats.org/officeDocument/2006/relationships/slide" Target="slides/slide22.xml"/><Relationship Id="rId17" Type="http://schemas.openxmlformats.org/officeDocument/2006/relationships/slide" Target="slides/slide14.xml"/><Relationship Id="rId12" Type="http://schemas.openxmlformats.org/officeDocument/2006/relationships/slide" Target="slides/slide9.xml"/><Relationship Id="rId38" Type="http://schemas.openxmlformats.org/officeDocument/2006/relationships/customXml" Target="../customXml/item3.xml"/><Relationship Id="rId29" Type="http://schemas.openxmlformats.org/officeDocument/2006/relationships/slide" Target="slides/slide26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6" Type="http://schemas.openxmlformats.org/officeDocument/2006/relationships/slide" Target="slides/slide4.xml"/><Relationship Id="rId32" Type="http://schemas.openxmlformats.org/officeDocument/2006/relationships/slide" Target="slides/slide29.xml"/><Relationship Id="rId24" Type="http://schemas.openxmlformats.org/officeDocument/2006/relationships/slide" Target="slides/slide21.xml"/><Relationship Id="rId11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37" Type="http://schemas.openxmlformats.org/officeDocument/2006/relationships/customXml" Target="../customXml/item2.xml"/><Relationship Id="rId5" Type="http://schemas.openxmlformats.org/officeDocument/2006/relationships/slide" Target="slides/slide3.xml"/><Relationship Id="rId28" Type="http://schemas.openxmlformats.org/officeDocument/2006/relationships/slide" Target="slides/slide25.xml"/><Relationship Id="rId23" Type="http://schemas.openxmlformats.org/officeDocument/2006/relationships/slide" Target="slides/slide20.xml"/><Relationship Id="rId15" Type="http://schemas.openxmlformats.org/officeDocument/2006/relationships/slide" Target="slides/slide12.xml"/><Relationship Id="rId36" Type="http://schemas.openxmlformats.org/officeDocument/2006/relationships/customXml" Target="../customXml/item1.xml"/><Relationship Id="rId31" Type="http://schemas.openxmlformats.org/officeDocument/2006/relationships/slide" Target="slides/slide28.xml"/><Relationship Id="rId19" Type="http://schemas.openxmlformats.org/officeDocument/2006/relationships/slide" Target="slides/slide16.xml"/><Relationship Id="rId10" Type="http://schemas.openxmlformats.org/officeDocument/2006/relationships/slide" Target="slides/slide7.xml"/><Relationship Id="rId9" Type="http://schemas.openxmlformats.org/officeDocument/2006/relationships/slide" Target="slides/slide6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0" Type="http://schemas.openxmlformats.org/officeDocument/2006/relationships/slide" Target="slides/slide27.xml"/><Relationship Id="rId27" Type="http://schemas.openxmlformats.org/officeDocument/2006/relationships/slide" Target="slides/slide24.xml"/><Relationship Id="rId22" Type="http://schemas.openxmlformats.org/officeDocument/2006/relationships/slide" Target="slides/slide19.xml"/><Relationship Id="rId14" Type="http://schemas.openxmlformats.org/officeDocument/2006/relationships/slide" Target="slides/slide11.xml"/><Relationship Id="rId8" Type="http://schemas.openxmlformats.org/officeDocument/2006/relationships/slide" Target="slides/slide5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40.pn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tags" Target="../tags/tag4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openxmlformats.org/officeDocument/2006/relationships/tags" Target="../tags/tag5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OneDrive/Робочий стіл/Gemini_Generated_Image_3k0j4e3k0j4e3k0j.pngGemini_Generated_Image_3k0j4e3k0j4e3k0j"/>
          <p:cNvPicPr>
            <a:picLocks noChangeAspect="1"/>
          </p:cNvPicPr>
          <p:nvPr/>
        </p:nvPicPr>
        <p:blipFill>
          <a:blip r:embed="rId2"/>
          <a:srcRect l="6610" r="66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6230" y="855980"/>
            <a:ext cx="600329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altLang="en-US" sz="3600" b="1">
              <a:solidFill>
                <a:schemeClr val="accent4">
                  <a:lumMod val="20000"/>
                  <a:lumOff val="80000"/>
                </a:schemeClr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19430" y="855980"/>
            <a:ext cx="2550795" cy="15411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Тут так тихо… как будто весь мир затаил дыхание.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386195" y="5515610"/>
            <a:ext cx="3347085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Вербальный канал отсутствует. Требуется адаптация.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unnamed (5).pngunnamed (5)"/>
          <p:cNvPicPr>
            <a:picLocks noChangeAspect="1"/>
          </p:cNvPicPr>
          <p:nvPr>
            <p:ph idx="1"/>
          </p:nvPr>
        </p:nvPicPr>
        <p:blipFill>
          <a:blip r:embed="rId1"/>
          <a:srcRect l="1126" r="1126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72820" y="237490"/>
            <a:ext cx="3326130" cy="181483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8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теперь попробуйте угадать без слов!</a:t>
            </a:r>
            <a:endParaRPr lang="en-US" altLang="en-US" sz="28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Люми_и_Лаки_Зеркальное_отражение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399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6w9hc96w9hc96w9h.pngGemini_Generated_Image_6w9hc96w9hc96w9h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255010" y="567690"/>
            <a:ext cx="332613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- зеркало!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040245" y="1024255"/>
            <a:ext cx="2163445" cy="76835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Ой, я почти как ты!</a:t>
            </a:r>
            <a:endParaRPr lang="en-US" altLang="en-US" sz="22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m77lz3m77lz3m77l.pngGemini_Generated_Image_m77lz3m77lz3m77l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232785" y="5153660"/>
            <a:ext cx="3239135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Точность отражения повышает синхронизацию команды.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75ukk475ukk475uk.pngGemini_Generated_Image_75ukk475ukk475uk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232785" y="5153660"/>
            <a:ext cx="3239135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Точность отражения повышает синхронизацию команды.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nvxy5snvxy5snvxy.pngGemini_Generated_Image_nvxy5snvxy5snvxy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232785" y="5153660"/>
            <a:ext cx="3239135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Точность отражения повышает синхронизацию команды.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303yc2303yc2303y.pngGemini_Generated_Image_303yc2303yc2303y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232785" y="5153660"/>
            <a:ext cx="3239135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Точность отражения повышает синхронизацию команды.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7xdas97xdas97xda.pngGemini_Generated_Image_7xdas97xdas97xda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232785" y="5153660"/>
            <a:ext cx="3239135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Точность отражения повышает синхронизацию команды.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by51shby51shby51.pngGemini_Generated_Image_by51shby51shby51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-396240" y="3429000"/>
            <a:ext cx="2739390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кто покажет удивление?</a:t>
            </a:r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052445" y="5605145"/>
            <a:ext cx="332613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- радость!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89480" y="424180"/>
            <a:ext cx="1575435" cy="325755"/>
          </a:xfrm>
          <a:prstGeom prst="roundRect">
            <a:avLst/>
          </a:prstGeom>
          <a:solidFill>
            <a:srgbClr val="FDF1C5">
              <a:alpha val="75000"/>
            </a:srgbClr>
          </a:solidFill>
          <a:ln cap="rnd">
            <a:solidFill>
              <a:srgbClr val="FBF7BC">
                <a:alpha val="36000"/>
              </a:srgbClr>
            </a:solidFill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US" b="1">
                <a:solidFill>
                  <a:schemeClr val="tx1"/>
                </a:solidFill>
                <a:latin typeface="Montserrat" panose="00000500000000000000" charset="0"/>
                <a:cs typeface="Montserrat" panose="00000500000000000000" charset="0"/>
              </a:rPr>
              <a:t>Радость</a:t>
            </a:r>
            <a:endParaRPr lang="en-US" altLang="en-US" b="1">
              <a:solidFill>
                <a:schemeClr val="tx1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13200" y="424180"/>
            <a:ext cx="1575435" cy="325755"/>
          </a:xfrm>
          <a:prstGeom prst="roundRect">
            <a:avLst/>
          </a:prstGeom>
          <a:solidFill>
            <a:srgbClr val="FDF1C5">
              <a:alpha val="75000"/>
            </a:srgbClr>
          </a:solidFill>
          <a:ln cap="rnd">
            <a:solidFill>
              <a:srgbClr val="FBF7BC">
                <a:alpha val="36000"/>
              </a:srgbClr>
            </a:solidFill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US" sz="1600" b="1">
                <a:solidFill>
                  <a:schemeClr val="tx1"/>
                </a:solidFill>
                <a:latin typeface="Montserrat" panose="00000500000000000000" charset="0"/>
                <a:cs typeface="Montserrat" panose="00000500000000000000" charset="0"/>
              </a:rPr>
              <a:t>Удивление</a:t>
            </a:r>
            <a:endParaRPr lang="en-US" altLang="en-US" sz="1600" b="1">
              <a:solidFill>
                <a:schemeClr val="tx1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15000" y="424180"/>
            <a:ext cx="1575435" cy="325755"/>
          </a:xfrm>
          <a:prstGeom prst="roundRect">
            <a:avLst/>
          </a:prstGeom>
          <a:solidFill>
            <a:srgbClr val="FDF1C5">
              <a:alpha val="75000"/>
            </a:srgbClr>
          </a:solidFill>
          <a:ln cap="rnd">
            <a:solidFill>
              <a:srgbClr val="FBF7BC">
                <a:alpha val="36000"/>
              </a:srgbClr>
            </a:solidFill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US" b="1">
                <a:solidFill>
                  <a:schemeClr val="tx1"/>
                </a:solidFill>
                <a:latin typeface="Montserrat" panose="00000500000000000000" charset="0"/>
                <a:cs typeface="Montserrat" panose="00000500000000000000" charset="0"/>
              </a:rPr>
              <a:t>Грусть</a:t>
            </a:r>
            <a:endParaRPr lang="en-US" altLang="en-US" b="1">
              <a:solidFill>
                <a:schemeClr val="tx1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16800" y="424180"/>
            <a:ext cx="1575435" cy="325755"/>
          </a:xfrm>
          <a:prstGeom prst="roundRect">
            <a:avLst/>
          </a:prstGeom>
          <a:solidFill>
            <a:srgbClr val="FDF1C5">
              <a:alpha val="75000"/>
            </a:srgbClr>
          </a:solidFill>
          <a:ln cap="rnd">
            <a:solidFill>
              <a:srgbClr val="FBF7BC">
                <a:alpha val="36000"/>
              </a:srgbClr>
            </a:solidFill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US" b="1">
                <a:solidFill>
                  <a:schemeClr val="tx1"/>
                </a:solidFill>
                <a:latin typeface="Montserrat" panose="00000500000000000000" charset="0"/>
                <a:cs typeface="Montserrat" panose="00000500000000000000" charset="0"/>
              </a:rPr>
              <a:t> Гордость</a:t>
            </a:r>
            <a:endParaRPr lang="en-US" altLang="en-US" b="1">
              <a:solidFill>
                <a:schemeClr val="tx1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40520" y="424180"/>
            <a:ext cx="1575435" cy="325755"/>
          </a:xfrm>
          <a:prstGeom prst="roundRect">
            <a:avLst/>
          </a:prstGeom>
          <a:solidFill>
            <a:srgbClr val="FDF1C5">
              <a:alpha val="75000"/>
            </a:srgbClr>
          </a:solidFill>
          <a:ln cap="rnd">
            <a:solidFill>
              <a:srgbClr val="FBF7BC">
                <a:alpha val="36000"/>
              </a:srgbClr>
            </a:solidFill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US" sz="1200" b="1">
                <a:solidFill>
                  <a:schemeClr val="tx1"/>
                </a:solidFill>
                <a:latin typeface="Montserrat" panose="00000500000000000000" charset="0"/>
                <a:cs typeface="Montserrat" panose="00000500000000000000" charset="0"/>
              </a:rPr>
              <a:t>Растерянность</a:t>
            </a:r>
            <a:endParaRPr lang="en-US" altLang="en-US" sz="1200" b="1">
              <a:solidFill>
                <a:schemeClr val="tx1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98015" y="885825"/>
            <a:ext cx="2114550" cy="390144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4320000" scaled="0"/>
            </a:gradFill>
          </a:ln>
          <a:effectLst>
            <a:outerShdw blurRad="63500" sx="102000" sy="102000" algn="ctr" rotWithShape="0">
              <a:schemeClr val="bg2">
                <a:alpha val="40000"/>
              </a:schemeClr>
            </a:outerShdw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516245" y="1061720"/>
            <a:ext cx="1546860" cy="406654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4320000" scaled="0"/>
            </a:gradFill>
          </a:ln>
          <a:effectLst>
            <a:outerShdw blurRad="63500" sx="102000" sy="102000" algn="ctr" rotWithShape="0">
              <a:schemeClr val="bg2">
                <a:alpha val="40000"/>
              </a:schemeClr>
            </a:outerShdw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920480" y="1230630"/>
            <a:ext cx="2258695" cy="39763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4320000" scaled="0"/>
            </a:gradFill>
          </a:ln>
          <a:effectLst>
            <a:outerShdw blurRad="63500" sx="102000" sy="102000" algn="ctr" rotWithShape="0">
              <a:schemeClr val="bg2">
                <a:alpha val="40000"/>
              </a:schemeClr>
            </a:outerShdw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012565" y="961390"/>
            <a:ext cx="1371600" cy="41668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4320000" scaled="0"/>
            </a:gradFill>
          </a:ln>
          <a:effectLst>
            <a:outerShdw blurRad="63500" sx="102000" sy="102000" algn="ctr" rotWithShape="0">
              <a:schemeClr val="bg2">
                <a:alpha val="40000"/>
              </a:schemeClr>
            </a:outerShdw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053580" y="1061720"/>
            <a:ext cx="1866900" cy="4067175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4320000" scaled="0"/>
            </a:gradFill>
          </a:ln>
          <a:effectLst>
            <a:outerShdw blurRad="63500" sx="102000" sy="102000" algn="ctr" rotWithShape="0">
              <a:schemeClr val="bg2">
                <a:alpha val="40000"/>
              </a:schemeClr>
            </a:outerShdw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 bldLvl="0" animBg="1"/>
      <p:bldP spid="4" grpId="0" animBg="1"/>
      <p:bldP spid="15" grpId="0" animBg="1"/>
      <p:bldP spid="6" grpId="0" animBg="1"/>
      <p:bldP spid="13" grpId="0" animBg="1"/>
      <p:bldP spid="8" grpId="0" animBg="1"/>
      <p:bldP spid="16" grpId="0" animBg="1"/>
      <p:bldP spid="9" grpId="0" animBg="1"/>
      <p:bldP spid="14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unnamed (30).pngunnamed (30)"/>
          <p:cNvPicPr>
            <a:picLocks noChangeAspect="1"/>
          </p:cNvPicPr>
          <p:nvPr>
            <p:ph idx="1"/>
          </p:nvPr>
        </p:nvPicPr>
        <p:blipFill>
          <a:blip r:embed="rId1"/>
          <a:srcRect l="1126" r="1126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357755" y="746125"/>
            <a:ext cx="321818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</a:t>
            </a:r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авайте потренируемся</a:t>
            </a:r>
            <a:r>
              <a:rPr lang="uk-UA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uk-UA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158480" y="746125"/>
            <a:ext cx="245999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Невербальные сигналы считаны. Предположение сформировано.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Создание_видео_по_описанию_эмоций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52,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359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emini_Generated_Image_6xl2o6xl2o6xl2o6.pngGemini_Generated_Image_6xl2o6xl2o6xl2o6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unnamed (6).pngunnamed (6)"/>
          <p:cNvPicPr>
            <a:picLocks noChangeAspect="1"/>
          </p:cNvPicPr>
          <p:nvPr>
            <p:ph idx="1"/>
          </p:nvPr>
        </p:nvPicPr>
        <p:blipFill>
          <a:blip r:embed="rId1"/>
          <a:srcRect l="1126" r="1126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134735" y="0"/>
            <a:ext cx="6057265" cy="6967220"/>
          </a:xfrm>
          <a:prstGeom prst="roundRect">
            <a:avLst/>
          </a:prstGeom>
          <a:solidFill>
            <a:schemeClr val="tx1">
              <a:alpha val="92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4320000" scaled="0"/>
            </a:gradFill>
          </a:ln>
          <a:effectLst>
            <a:outerShdw blurRad="63500" sx="102000" sy="102000" algn="ctr" rotWithShape="0">
              <a:schemeClr val="bg2">
                <a:alpha val="40000"/>
              </a:schemeClr>
            </a:outerShdw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Picture 2" descr="C:/Users/yanag/Downloads/ChatGPT Image 8 січ. 2026 р., 00_03_21.pngChatGPT Image 8 січ. 2026 р., 00_03_21"/>
          <p:cNvPicPr>
            <a:picLocks noChangeAspect="1"/>
          </p:cNvPicPr>
          <p:nvPr/>
        </p:nvPicPr>
        <p:blipFill>
          <a:blip r:embed="rId2"/>
          <a:srcRect t="-129" b="-1833"/>
          <a:stretch>
            <a:fillRect/>
          </a:stretch>
        </p:blipFill>
        <p:spPr>
          <a:xfrm>
            <a:off x="6044565" y="365125"/>
            <a:ext cx="6220460" cy="634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unnamed (7).pngunnamed (7)"/>
          <p:cNvPicPr>
            <a:picLocks noChangeAspect="1"/>
          </p:cNvPicPr>
          <p:nvPr>
            <p:ph idx="1"/>
          </p:nvPr>
        </p:nvPicPr>
        <p:blipFill>
          <a:blip r:embed="rId1"/>
          <a:srcRect l="1126" r="1126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134735" y="0"/>
            <a:ext cx="6057265" cy="6967220"/>
          </a:xfrm>
          <a:prstGeom prst="roundRect">
            <a:avLst/>
          </a:prstGeom>
          <a:solidFill>
            <a:schemeClr val="tx1">
              <a:alpha val="92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4320000" scaled="0"/>
            </a:gradFill>
          </a:ln>
          <a:effectLst>
            <a:outerShdw blurRad="63500" sx="102000" sy="102000" algn="ctr" rotWithShape="0">
              <a:schemeClr val="bg2">
                <a:alpha val="40000"/>
              </a:schemeClr>
            </a:outerShdw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Picture 2" descr="C:/Users/yanag/Downloads/ChatGPT Image 8 січ. 2026 р., 00_03_21.pngChatGPT Image 8 січ. 2026 р., 00_03_21"/>
          <p:cNvPicPr>
            <a:picLocks noChangeAspect="1"/>
          </p:cNvPicPr>
          <p:nvPr/>
        </p:nvPicPr>
        <p:blipFill>
          <a:blip r:embed="rId2"/>
          <a:srcRect l="-6" t="-3632" r="6" b="-2328"/>
          <a:stretch>
            <a:fillRect/>
          </a:stretch>
        </p:blipFill>
        <p:spPr>
          <a:xfrm>
            <a:off x="6033135" y="166370"/>
            <a:ext cx="6259830" cy="6634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Анимация_зон_лица_рук_грудной_клетки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60960"/>
            <a:ext cx="12191365" cy="7470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emini_Generated_Image_dh29o3dh29o3dh29.pngGemini_Generated_Image_dh29o3dh29o3dh29"/>
          <p:cNvPicPr>
            <a:picLocks noChangeAspect="1"/>
          </p:cNvPicPr>
          <p:nvPr>
            <p:ph idx="1"/>
          </p:nvPr>
        </p:nvPicPr>
        <p:blipFill>
          <a:blip r:embed="rId1"/>
          <a:srcRect l="1173" r="1173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579485" y="584200"/>
            <a:ext cx="2865755" cy="110680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Тело — универсальный коммуникатор.</a:t>
            </a:r>
            <a:endParaRPr lang="en-US" altLang="en-US" sz="22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emini_Generated_Image_z4rti9z4rti9z4rt.pngGemini_Generated_Image_z4rti9z4rti9z4rt"/>
          <p:cNvPicPr>
            <a:picLocks noChangeAspect="1"/>
          </p:cNvPicPr>
          <p:nvPr>
            <p:ph idx="1"/>
          </p:nvPr>
        </p:nvPicPr>
        <p:blipFill>
          <a:blip r:embed="rId1"/>
          <a:srcRect l="1173" r="1173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799195" y="1537335"/>
            <a:ext cx="209296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Ни слова - а мы всё поняли!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emini_Generated_Image_72v4w372v4w372v4.pngGemini_Generated_Image_72v4w372v4w372v4"/>
          <p:cNvPicPr>
            <a:picLocks noChangeAspect="1"/>
          </p:cNvPicPr>
          <p:nvPr>
            <p:ph idx="1"/>
          </p:nvPr>
        </p:nvPicPr>
        <p:blipFill>
          <a:blip r:embed="rId1"/>
          <a:srcRect l="1173" r="1173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809875" y="668655"/>
            <a:ext cx="285432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Когда мы молчим - мы всё равно можем быть рядом.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Downloads/Firefly 20251106025208.pngFirefly 20251106025208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5" name="Picture 4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152140" y="1229360"/>
            <a:ext cx="1407160" cy="1407160"/>
          </a:xfrm>
          <a:prstGeom prst="rect">
            <a:avLst/>
          </a:prstGeom>
        </p:spPr>
      </p:pic>
      <p:pic>
        <p:nvPicPr>
          <p:cNvPr id="6" name="Picture 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40130" y="2616200"/>
            <a:ext cx="1407160" cy="1407160"/>
          </a:xfrm>
          <a:prstGeom prst="rect">
            <a:avLst/>
          </a:prstGeom>
        </p:spPr>
      </p:pic>
      <p:pic>
        <p:nvPicPr>
          <p:cNvPr id="7" name="Picture 6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302385" y="4403725"/>
            <a:ext cx="1407160" cy="1407160"/>
          </a:xfrm>
          <a:prstGeom prst="rect">
            <a:avLst/>
          </a:prstGeom>
        </p:spPr>
      </p:pic>
      <p:pic>
        <p:nvPicPr>
          <p:cNvPr id="8" name="Picture 7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865120" y="2945130"/>
            <a:ext cx="1407160" cy="1407160"/>
          </a:xfrm>
          <a:prstGeom prst="rect">
            <a:avLst/>
          </a:prstGeom>
        </p:spPr>
      </p:pic>
      <p:pic>
        <p:nvPicPr>
          <p:cNvPr id="9" name="Picture 8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90320" y="863600"/>
            <a:ext cx="1407160" cy="1407160"/>
          </a:xfrm>
          <a:prstGeom prst="rect">
            <a:avLst/>
          </a:prstGeom>
        </p:spPr>
      </p:pic>
      <p:pic>
        <p:nvPicPr>
          <p:cNvPr id="10" name="Picture 9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067810" y="4528820"/>
            <a:ext cx="1407160" cy="1407160"/>
          </a:xfrm>
          <a:prstGeom prst="rect">
            <a:avLst/>
          </a:prstGeom>
        </p:spPr>
      </p:pic>
      <p:pic>
        <p:nvPicPr>
          <p:cNvPr id="11" name="Picture 10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206365" y="2726690"/>
            <a:ext cx="1407160" cy="1407160"/>
          </a:xfrm>
          <a:prstGeom prst="rect">
            <a:avLst/>
          </a:prstGeom>
        </p:spPr>
      </p:pic>
      <p:pic>
        <p:nvPicPr>
          <p:cNvPr id="12" name="Picture 11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241290" y="1042670"/>
            <a:ext cx="1407160" cy="1407160"/>
          </a:xfrm>
          <a:prstGeom prst="rect">
            <a:avLst/>
          </a:prstGeom>
        </p:spPr>
      </p:pic>
      <p:pic>
        <p:nvPicPr>
          <p:cNvPr id="13" name="Picture 12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864350" y="3648710"/>
            <a:ext cx="1407160" cy="1407160"/>
          </a:xfrm>
          <a:prstGeom prst="rect">
            <a:avLst/>
          </a:prstGeom>
        </p:spPr>
      </p:pic>
      <p:pic>
        <p:nvPicPr>
          <p:cNvPr id="14" name="Picture 13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9456420" y="2806065"/>
            <a:ext cx="1407160" cy="1407160"/>
          </a:xfrm>
          <a:prstGeom prst="rect">
            <a:avLst/>
          </a:prstGeom>
        </p:spPr>
      </p:pic>
      <p:pic>
        <p:nvPicPr>
          <p:cNvPr id="15" name="Picture 14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408545" y="749300"/>
            <a:ext cx="1407160" cy="1407160"/>
          </a:xfrm>
          <a:prstGeom prst="rect">
            <a:avLst/>
          </a:prstGeom>
        </p:spPr>
      </p:pic>
      <p:pic>
        <p:nvPicPr>
          <p:cNvPr id="16" name="Picture 1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9496425" y="872490"/>
            <a:ext cx="1407160" cy="1407160"/>
          </a:xfrm>
          <a:prstGeom prst="rect">
            <a:avLst/>
          </a:prstGeom>
        </p:spPr>
      </p:pic>
      <p:cxnSp>
        <p:nvCxnSpPr>
          <p:cNvPr id="18" name="Curved Connector 17"/>
          <p:cNvCxnSpPr>
            <a:stCxn id="9" idx="2"/>
          </p:cNvCxnSpPr>
          <p:nvPr/>
        </p:nvCxnSpPr>
        <p:spPr>
          <a:xfrm rot="5400000">
            <a:off x="1673860" y="2342515"/>
            <a:ext cx="391795" cy="248285"/>
          </a:xfrm>
          <a:prstGeom prst="curvedConnector3">
            <a:avLst>
              <a:gd name="adj1" fmla="val 50081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6" idx="2"/>
            <a:endCxn id="7" idx="0"/>
          </p:cNvCxnSpPr>
          <p:nvPr/>
        </p:nvCxnSpPr>
        <p:spPr>
          <a:xfrm rot="5400000" flipV="1">
            <a:off x="1684655" y="4082415"/>
            <a:ext cx="380365" cy="262255"/>
          </a:xfrm>
          <a:prstGeom prst="curvedConnector3">
            <a:avLst>
              <a:gd name="adj1" fmla="val 50083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7" idx="3"/>
            <a:endCxn id="10" idx="1"/>
          </p:cNvCxnSpPr>
          <p:nvPr/>
        </p:nvCxnSpPr>
        <p:spPr>
          <a:xfrm>
            <a:off x="2709545" y="5107305"/>
            <a:ext cx="1358265" cy="125095"/>
          </a:xfrm>
          <a:prstGeom prst="curvedConnector3">
            <a:avLst>
              <a:gd name="adj1" fmla="val 50023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0"/>
            <a:endCxn id="8" idx="2"/>
          </p:cNvCxnSpPr>
          <p:nvPr/>
        </p:nvCxnSpPr>
        <p:spPr>
          <a:xfrm flipH="1" flipV="1">
            <a:off x="3568700" y="4352290"/>
            <a:ext cx="1202690" cy="176530"/>
          </a:xfrm>
          <a:prstGeom prst="line">
            <a:avLst/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8" idx="0"/>
            <a:endCxn id="5" idx="3"/>
          </p:cNvCxnSpPr>
          <p:nvPr/>
        </p:nvCxnSpPr>
        <p:spPr>
          <a:xfrm rot="16200000">
            <a:off x="3557905" y="1943735"/>
            <a:ext cx="1012190" cy="990600"/>
          </a:xfrm>
          <a:prstGeom prst="curvedConnector4">
            <a:avLst>
              <a:gd name="adj1" fmla="val 15245"/>
              <a:gd name="adj2" fmla="val 124038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5" idx="0"/>
            <a:endCxn id="12" idx="0"/>
          </p:cNvCxnSpPr>
          <p:nvPr/>
        </p:nvCxnSpPr>
        <p:spPr>
          <a:xfrm rot="16200000">
            <a:off x="4806950" y="91440"/>
            <a:ext cx="186690" cy="2089150"/>
          </a:xfrm>
          <a:prstGeom prst="curvedConnector3">
            <a:avLst>
              <a:gd name="adj1" fmla="val 227551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2" idx="2"/>
            <a:endCxn id="11" idx="3"/>
          </p:cNvCxnSpPr>
          <p:nvPr/>
        </p:nvCxnSpPr>
        <p:spPr>
          <a:xfrm rot="5400000" flipV="1">
            <a:off x="5788978" y="2605723"/>
            <a:ext cx="980440" cy="668655"/>
          </a:xfrm>
          <a:prstGeom prst="curvedConnector4">
            <a:avLst>
              <a:gd name="adj1" fmla="val 14087"/>
              <a:gd name="adj2" fmla="val 140788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1" idx="2"/>
            <a:endCxn id="13" idx="1"/>
          </p:cNvCxnSpPr>
          <p:nvPr/>
        </p:nvCxnSpPr>
        <p:spPr>
          <a:xfrm rot="5400000" flipV="1">
            <a:off x="6277928" y="3765868"/>
            <a:ext cx="218440" cy="954405"/>
          </a:xfrm>
          <a:prstGeom prst="curvedConnector2">
            <a:avLst/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3" idx="3"/>
            <a:endCxn id="14" idx="1"/>
          </p:cNvCxnSpPr>
          <p:nvPr/>
        </p:nvCxnSpPr>
        <p:spPr>
          <a:xfrm flipV="1">
            <a:off x="8271510" y="3509645"/>
            <a:ext cx="1184910" cy="842645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4" idx="0"/>
            <a:endCxn id="15" idx="1"/>
          </p:cNvCxnSpPr>
          <p:nvPr/>
        </p:nvCxnSpPr>
        <p:spPr>
          <a:xfrm rot="16200000" flipV="1">
            <a:off x="8107680" y="753745"/>
            <a:ext cx="1353185" cy="2751455"/>
          </a:xfrm>
          <a:prstGeom prst="curvedConnector4">
            <a:avLst>
              <a:gd name="adj1" fmla="val 23979"/>
              <a:gd name="adj2" fmla="val 108655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5" idx="3"/>
            <a:endCxn id="16" idx="1"/>
          </p:cNvCxnSpPr>
          <p:nvPr/>
        </p:nvCxnSpPr>
        <p:spPr>
          <a:xfrm>
            <a:off x="8815705" y="1452880"/>
            <a:ext cx="680720" cy="123190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285875" y="829310"/>
            <a:ext cx="1470025" cy="1449070"/>
            <a:chOff x="518" y="53"/>
            <a:chExt cx="2342" cy="2434"/>
          </a:xfrm>
        </p:grpSpPr>
        <p:pic>
          <p:nvPicPr>
            <p:cNvPr id="68" name="Picture 67" descr="C:/Users/yanag/Downloads/image.pngimage"/>
            <p:cNvPicPr>
              <a:picLocks noChangeAspect="1"/>
            </p:cNvPicPr>
            <p:nvPr/>
          </p:nvPicPr>
          <p:blipFill>
            <a:blip r:embed="rId3"/>
            <a:srcRect t="180" b="180"/>
            <a:stretch>
              <a:fillRect/>
            </a:stretch>
          </p:blipFill>
          <p:spPr>
            <a:xfrm>
              <a:off x="557" y="113"/>
              <a:ext cx="2227" cy="2219"/>
            </a:xfrm>
            <a:prstGeom prst="rect">
              <a:avLst/>
            </a:prstGeom>
          </p:spPr>
        </p:pic>
        <p:sp>
          <p:nvSpPr>
            <p:cNvPr id="69" name="Text Box 68"/>
            <p:cNvSpPr txBox="1"/>
            <p:nvPr/>
          </p:nvSpPr>
          <p:spPr>
            <a:xfrm rot="14460000">
              <a:off x="472" y="99"/>
              <a:ext cx="2434" cy="234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9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управляю эмоциями</a:t>
              </a:r>
              <a:endParaRPr lang="en-US" altLang="en-US" sz="9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57" y="149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4540" y="2525923"/>
            <a:ext cx="1585165" cy="1514475"/>
            <a:chOff x="464" y="2593"/>
            <a:chExt cx="2505" cy="2540"/>
          </a:xfrm>
        </p:grpSpPr>
        <p:sp>
          <p:nvSpPr>
            <p:cNvPr id="34" name="Text Box 33"/>
            <p:cNvSpPr txBox="1"/>
            <p:nvPr/>
          </p:nvSpPr>
          <p:spPr>
            <a:xfrm rot="13740000">
              <a:off x="446" y="2610"/>
              <a:ext cx="2540" cy="250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uk-UA" altLang="en-US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верю в себя</a:t>
              </a:r>
              <a:r>
                <a:rPr lang="en-US" altLang="uk-UA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uk-UA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63" y="2779"/>
              <a:ext cx="2229" cy="2295"/>
              <a:chOff x="563" y="2779"/>
              <a:chExt cx="2229" cy="2295"/>
            </a:xfrm>
          </p:grpSpPr>
          <p:pic>
            <p:nvPicPr>
              <p:cNvPr id="33" name="Picture 32" descr="11zon_cropped (30)"/>
              <p:cNvPicPr>
                <a:picLocks noChangeAspect="1"/>
              </p:cNvPicPr>
              <p:nvPr/>
            </p:nvPicPr>
            <p:blipFill>
              <a:blip r:embed="rId2">
                <a:alphaModFix amt="60000"/>
              </a:blip>
              <a:stretch>
                <a:fillRect/>
              </a:stretch>
            </p:blipFill>
            <p:spPr>
              <a:xfrm>
                <a:off x="563" y="2874"/>
                <a:ext cx="2201" cy="2201"/>
              </a:xfrm>
              <a:prstGeom prst="rect">
                <a:avLst/>
              </a:prstGeom>
            </p:spPr>
          </p:pic>
          <p:pic>
            <p:nvPicPr>
              <p:cNvPr id="35" name="Picture 34" descr="C:/Users/yanag/OneDrive/Робочий стіл/image (6).pngimage (6)"/>
              <p:cNvPicPr>
                <a:picLocks noChangeAspect="1"/>
              </p:cNvPicPr>
              <p:nvPr/>
            </p:nvPicPr>
            <p:blipFill>
              <a:blip r:embed="rId4"/>
              <a:srcRect t="45" b="45"/>
              <a:stretch>
                <a:fillRect/>
              </a:stretch>
            </p:blipFill>
            <p:spPr>
              <a:xfrm>
                <a:off x="566" y="2779"/>
                <a:ext cx="2226" cy="2225"/>
              </a:xfrm>
              <a:prstGeom prst="rect">
                <a:avLst/>
              </a:prstGeom>
            </p:spPr>
          </p:pic>
          <p:sp>
            <p:nvSpPr>
              <p:cNvPr id="37" name="Oval 36"/>
              <p:cNvSpPr/>
              <p:nvPr/>
            </p:nvSpPr>
            <p:spPr>
              <a:xfrm>
                <a:off x="567" y="2821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168400" y="4269105"/>
            <a:ext cx="1631950" cy="1612900"/>
            <a:chOff x="365" y="5391"/>
            <a:chExt cx="2570" cy="2540"/>
          </a:xfrm>
        </p:grpSpPr>
        <p:pic>
          <p:nvPicPr>
            <p:cNvPr id="40" name="Picture 39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563" y="5578"/>
              <a:ext cx="2201" cy="2201"/>
            </a:xfrm>
            <a:prstGeom prst="rect">
              <a:avLst/>
            </a:prstGeom>
          </p:spPr>
        </p:pic>
        <p:pic>
          <p:nvPicPr>
            <p:cNvPr id="41" name="Picture 40" descr="C:/Users/yanag/OneDrive/Робочий стіл/image (11).pngimage (11)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45" y="5530"/>
              <a:ext cx="2211" cy="2211"/>
            </a:xfrm>
            <a:prstGeom prst="rect">
              <a:avLst/>
            </a:prstGeom>
          </p:spPr>
        </p:pic>
        <p:sp>
          <p:nvSpPr>
            <p:cNvPr id="42" name="Text Box 41"/>
            <p:cNvSpPr txBox="1"/>
            <p:nvPr/>
          </p:nvSpPr>
          <p:spPr>
            <a:xfrm rot="14640000">
              <a:off x="380" y="5376"/>
              <a:ext cx="2540" cy="257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слышу и понимаю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57" y="555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55415" y="4403725"/>
            <a:ext cx="1631950" cy="1612900"/>
            <a:chOff x="405" y="8104"/>
            <a:chExt cx="2570" cy="2540"/>
          </a:xfrm>
        </p:grpSpPr>
        <p:pic>
          <p:nvPicPr>
            <p:cNvPr id="53" name="Picture 52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563" y="8282"/>
              <a:ext cx="2201" cy="2201"/>
            </a:xfrm>
            <a:prstGeom prst="rect">
              <a:avLst/>
            </a:prstGeom>
          </p:spPr>
        </p:pic>
        <p:pic>
          <p:nvPicPr>
            <p:cNvPr id="54" name="Picture 53" descr="C:/Users/yanag/OneDrive/Робочий стіл/image (5).pngimage (5)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88" y="8272"/>
              <a:ext cx="2204" cy="2204"/>
            </a:xfrm>
            <a:prstGeom prst="rect">
              <a:avLst/>
            </a:prstGeom>
          </p:spPr>
        </p:pic>
        <p:sp>
          <p:nvSpPr>
            <p:cNvPr id="56" name="Text Box 55"/>
            <p:cNvSpPr txBox="1"/>
            <p:nvPr/>
          </p:nvSpPr>
          <p:spPr>
            <a:xfrm rot="16020000">
              <a:off x="420" y="8089"/>
              <a:ext cx="2540" cy="257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Мои слова ясные и добрые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585" y="8272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718435" y="2864485"/>
            <a:ext cx="1659890" cy="1565910"/>
            <a:chOff x="3563" y="23"/>
            <a:chExt cx="2614" cy="2466"/>
          </a:xfrm>
        </p:grpSpPr>
        <p:pic>
          <p:nvPicPr>
            <p:cNvPr id="47" name="Picture 46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3808" y="124"/>
              <a:ext cx="2201" cy="2201"/>
            </a:xfrm>
            <a:prstGeom prst="rect">
              <a:avLst/>
            </a:prstGeom>
          </p:spPr>
        </p:pic>
        <p:pic>
          <p:nvPicPr>
            <p:cNvPr id="48" name="Picture 47" descr="C:/Users/yanag/OneDrive/Робочий стіл/image (3).pngimage (3)"/>
            <p:cNvPicPr>
              <a:picLocks noChangeAspect="1"/>
            </p:cNvPicPr>
            <p:nvPr/>
          </p:nvPicPr>
          <p:blipFill>
            <a:blip r:embed="rId7"/>
            <a:srcRect t="660" b="660"/>
            <a:stretch>
              <a:fillRect/>
            </a:stretch>
          </p:blipFill>
          <p:spPr>
            <a:xfrm>
              <a:off x="3761" y="147"/>
              <a:ext cx="2198" cy="2169"/>
            </a:xfrm>
            <a:prstGeom prst="rect">
              <a:avLst/>
            </a:prstGeom>
          </p:spPr>
        </p:pic>
        <p:sp>
          <p:nvSpPr>
            <p:cNvPr id="49" name="Text Box 48"/>
            <p:cNvSpPr txBox="1"/>
            <p:nvPr/>
          </p:nvSpPr>
          <p:spPr>
            <a:xfrm rot="14280000">
              <a:off x="3637" y="-51"/>
              <a:ext cx="2466" cy="261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умею мириться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752" y="14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983230" y="1084580"/>
            <a:ext cx="1684020" cy="1642110"/>
            <a:chOff x="3579" y="2662"/>
            <a:chExt cx="2652" cy="2586"/>
          </a:xfrm>
        </p:grpSpPr>
        <p:pic>
          <p:nvPicPr>
            <p:cNvPr id="44" name="Picture 43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3808" y="2874"/>
              <a:ext cx="2201" cy="2201"/>
            </a:xfrm>
            <a:prstGeom prst="rect">
              <a:avLst/>
            </a:prstGeom>
          </p:spPr>
        </p:pic>
        <p:sp>
          <p:nvSpPr>
            <p:cNvPr id="45" name="Text Box 44"/>
            <p:cNvSpPr txBox="1"/>
            <p:nvPr/>
          </p:nvSpPr>
          <p:spPr>
            <a:xfrm rot="14400000">
              <a:off x="3612" y="2629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чувствую других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Picture 56" descr="C:/Users/yanag/OneDrive/Робочий стіл/image (2).pngimage (2)"/>
            <p:cNvPicPr>
              <a:picLocks noChangeAspect="1"/>
            </p:cNvPicPr>
            <p:nvPr/>
          </p:nvPicPr>
          <p:blipFill>
            <a:blip r:embed="rId8"/>
            <a:srcRect t="23" b="23"/>
            <a:stretch>
              <a:fillRect/>
            </a:stretch>
          </p:blipFill>
          <p:spPr>
            <a:xfrm>
              <a:off x="3802" y="2852"/>
              <a:ext cx="2206" cy="2206"/>
            </a:xfrm>
            <a:prstGeom prst="rect">
              <a:avLst/>
            </a:prstGeom>
          </p:spPr>
        </p:pic>
        <p:sp>
          <p:nvSpPr>
            <p:cNvPr id="60" name="Oval 59"/>
            <p:cNvSpPr/>
            <p:nvPr/>
          </p:nvSpPr>
          <p:spPr>
            <a:xfrm>
              <a:off x="3802" y="287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156200" y="859790"/>
            <a:ext cx="1634490" cy="1642110"/>
            <a:chOff x="3635" y="5365"/>
            <a:chExt cx="2574" cy="2586"/>
          </a:xfrm>
        </p:grpSpPr>
        <p:pic>
          <p:nvPicPr>
            <p:cNvPr id="55" name="Picture 54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3808" y="5578"/>
              <a:ext cx="2201" cy="2201"/>
            </a:xfrm>
            <a:prstGeom prst="rect">
              <a:avLst/>
            </a:prstGeom>
          </p:spPr>
        </p:pic>
        <p:sp>
          <p:nvSpPr>
            <p:cNvPr id="80" name="Text Box 79"/>
            <p:cNvSpPr txBox="1"/>
            <p:nvPr/>
          </p:nvSpPr>
          <p:spPr>
            <a:xfrm rot="15120000">
              <a:off x="3629" y="5371"/>
              <a:ext cx="2586" cy="25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Мы сильнее в команде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Picture 77" descr="C:/Users/yanag/OneDrive/Робочий стіл/image (1).pngimage (1)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802" y="5552"/>
              <a:ext cx="2189" cy="2189"/>
            </a:xfrm>
            <a:prstGeom prst="rect">
              <a:avLst/>
            </a:prstGeom>
          </p:spPr>
        </p:pic>
        <p:sp>
          <p:nvSpPr>
            <p:cNvPr id="59" name="Oval 58"/>
            <p:cNvSpPr/>
            <p:nvPr/>
          </p:nvSpPr>
          <p:spPr>
            <a:xfrm>
              <a:off x="3802" y="555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95875" y="2612390"/>
            <a:ext cx="1684020" cy="1642110"/>
            <a:chOff x="3611" y="8044"/>
            <a:chExt cx="2652" cy="2586"/>
          </a:xfrm>
        </p:grpSpPr>
        <p:pic>
          <p:nvPicPr>
            <p:cNvPr id="30" name="Picture 29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3808" y="8282"/>
              <a:ext cx="2201" cy="2201"/>
            </a:xfrm>
            <a:prstGeom prst="rect">
              <a:avLst/>
            </a:prstGeom>
          </p:spPr>
        </p:pic>
        <p:pic>
          <p:nvPicPr>
            <p:cNvPr id="91" name="Picture 90" descr="C:/Users/yanag/OneDrive/Робочий стіл/image (4).pngimage (4)"/>
            <p:cNvPicPr>
              <a:picLocks noChangeAspect="1"/>
            </p:cNvPicPr>
            <p:nvPr/>
          </p:nvPicPr>
          <p:blipFill>
            <a:blip r:embed="rId10"/>
            <a:srcRect t="22" b="22"/>
            <a:stretch>
              <a:fillRect/>
            </a:stretch>
          </p:blipFill>
          <p:spPr>
            <a:xfrm>
              <a:off x="3801" y="8229"/>
              <a:ext cx="2240" cy="2240"/>
            </a:xfrm>
            <a:prstGeom prst="rect">
              <a:avLst/>
            </a:prstGeom>
          </p:spPr>
        </p:pic>
        <p:sp>
          <p:nvSpPr>
            <p:cNvPr id="94" name="Text Box 93"/>
            <p:cNvSpPr txBox="1"/>
            <p:nvPr/>
          </p:nvSpPr>
          <p:spPr>
            <a:xfrm rot="13980000">
              <a:off x="3644" y="801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веду за собой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801" y="824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729095" y="3505200"/>
            <a:ext cx="1676400" cy="1642110"/>
            <a:chOff x="6831" y="-44"/>
            <a:chExt cx="2640" cy="2586"/>
          </a:xfrm>
        </p:grpSpPr>
        <p:pic>
          <p:nvPicPr>
            <p:cNvPr id="62" name="Picture 61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7053" y="124"/>
              <a:ext cx="2201" cy="2201"/>
            </a:xfrm>
            <a:prstGeom prst="rect">
              <a:avLst/>
            </a:prstGeom>
          </p:spPr>
        </p:pic>
        <p:sp>
          <p:nvSpPr>
            <p:cNvPr id="98" name="Text Box 97"/>
            <p:cNvSpPr txBox="1"/>
            <p:nvPr/>
          </p:nvSpPr>
          <p:spPr>
            <a:xfrm rot="14940000">
              <a:off x="6858" y="-71"/>
              <a:ext cx="2586" cy="2641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придумываю новое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6" name="Picture 95" descr="C:/Users/yanag/OneDrive/Робочий стіл/image (10).pngimage (10)"/>
            <p:cNvPicPr>
              <a:picLocks noChangeAspect="1"/>
            </p:cNvPicPr>
            <p:nvPr/>
          </p:nvPicPr>
          <p:blipFill>
            <a:blip r:embed="rId11"/>
            <a:srcRect t="23" b="23"/>
            <a:stretch>
              <a:fillRect/>
            </a:stretch>
          </p:blipFill>
          <p:spPr>
            <a:xfrm>
              <a:off x="7100" y="182"/>
              <a:ext cx="2160" cy="2207"/>
            </a:xfrm>
            <a:prstGeom prst="rect">
              <a:avLst/>
            </a:prstGeom>
          </p:spPr>
        </p:pic>
        <p:sp>
          <p:nvSpPr>
            <p:cNvPr id="63" name="Oval 62"/>
            <p:cNvSpPr/>
            <p:nvPr/>
          </p:nvSpPr>
          <p:spPr>
            <a:xfrm>
              <a:off x="7053" y="16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360535" y="2654300"/>
            <a:ext cx="1684020" cy="1642110"/>
            <a:chOff x="6795" y="2664"/>
            <a:chExt cx="2652" cy="2586"/>
          </a:xfrm>
        </p:grpSpPr>
        <p:pic>
          <p:nvPicPr>
            <p:cNvPr id="67" name="Picture 66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7053" y="2874"/>
              <a:ext cx="2201" cy="2201"/>
            </a:xfrm>
            <a:prstGeom prst="rect">
              <a:avLst/>
            </a:prstGeom>
          </p:spPr>
        </p:pic>
        <p:sp>
          <p:nvSpPr>
            <p:cNvPr id="102" name="Text Box 101"/>
            <p:cNvSpPr txBox="1"/>
            <p:nvPr/>
          </p:nvSpPr>
          <p:spPr>
            <a:xfrm rot="14700000">
              <a:off x="6828" y="263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понимаю без слов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0" name="Picture 99" descr="C:/Users/yanag/OneDrive/Робочий стіл/image (13).pngimage (13)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053" y="2903"/>
              <a:ext cx="2172" cy="2172"/>
            </a:xfrm>
            <a:prstGeom prst="rect">
              <a:avLst/>
            </a:prstGeom>
          </p:spPr>
        </p:pic>
        <p:sp>
          <p:nvSpPr>
            <p:cNvPr id="71" name="Oval 70"/>
            <p:cNvSpPr/>
            <p:nvPr/>
          </p:nvSpPr>
          <p:spPr>
            <a:xfrm>
              <a:off x="7018" y="2891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pic>
        <p:nvPicPr>
          <p:cNvPr id="38" name="Picture 37" descr="Firefly 202511060252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2200890" cy="69723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4131662" y="919178"/>
            <a:ext cx="3851629" cy="3794139"/>
            <a:chOff x="6851" y="2648"/>
            <a:chExt cx="2582" cy="2551"/>
          </a:xfrm>
        </p:grpSpPr>
        <p:pic>
          <p:nvPicPr>
            <p:cNvPr id="73" name="Picture 72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7053" y="2874"/>
              <a:ext cx="2201" cy="2201"/>
            </a:xfrm>
            <a:prstGeom prst="rect">
              <a:avLst/>
            </a:prstGeom>
          </p:spPr>
        </p:pic>
        <p:sp>
          <p:nvSpPr>
            <p:cNvPr id="77" name="Text Box 76"/>
            <p:cNvSpPr txBox="1"/>
            <p:nvPr/>
          </p:nvSpPr>
          <p:spPr>
            <a:xfrm rot="14280000">
              <a:off x="6866" y="2632"/>
              <a:ext cx="2551" cy="258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понимаю без слов</a:t>
              </a:r>
              <a:r>
                <a:rPr lang="ru-RU" altLang="en-US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9" name="Picture 78" descr="C:/Users/yanag/OneDrive/Робочий стіл/image (13).pngimage (13)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082" y="2903"/>
              <a:ext cx="2172" cy="2172"/>
            </a:xfrm>
            <a:prstGeom prst="rect">
              <a:avLst/>
            </a:prstGeom>
          </p:spPr>
        </p:pic>
        <p:sp>
          <p:nvSpPr>
            <p:cNvPr id="81" name="Oval 80"/>
            <p:cNvSpPr/>
            <p:nvPr/>
          </p:nvSpPr>
          <p:spPr>
            <a:xfrm>
              <a:off x="7018" y="2891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C:/Users/yanag/OneDrive/Робочий стіл/Gemini_Generated_Image_5yzjih5yzjih5yzj.pngGemini_Generated_Image_5yzjih5yzjih5yzj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l="1170" r="1170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610485" y="457200"/>
            <a:ext cx="3230880" cy="43116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Эмоциональный интеллект повышен. Миссия завершена.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Создание_видео_по_описанию (1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7407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emini_Generated_Image_gr6lbkgr6lbkgr6l.pngGemini_Generated_Image_gr6lbkgr6lbkgr6l"/>
          <p:cNvPicPr>
            <a:picLocks noChangeAspect="1"/>
          </p:cNvPicPr>
          <p:nvPr>
            <p:ph idx="1"/>
          </p:nvPr>
        </p:nvPicPr>
        <p:blipFill>
          <a:blip r:embed="rId1"/>
          <a:srcRect l="1170" r="1170"/>
          <a:stretch>
            <a:fillRect/>
          </a:stretch>
        </p:blipFill>
        <p:spPr>
          <a:xfrm>
            <a:off x="0" y="0"/>
            <a:ext cx="12202795" cy="69735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9528175" y="1342390"/>
            <a:ext cx="2323465" cy="92202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Они не говорят… но я всё понимаю!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emini_Generated_Image_vwyu7gvwyu7gvwyu.pngGemini_Generated_Image_vwyu7gvwyu7gvwyu"/>
          <p:cNvPicPr>
            <a:picLocks noChangeAspect="1"/>
          </p:cNvPicPr>
          <p:nvPr>
            <p:ph idx="1"/>
          </p:nvPr>
        </p:nvPicPr>
        <p:blipFill>
          <a:blip r:embed="rId1"/>
          <a:srcRect l="1171" r="1171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639685" y="4914900"/>
            <a:ext cx="2878455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Мимика. Жесты. Поза. Основные каналы передачи эмоций.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Rounded Rectangle 5"/>
          <p:cNvSpPr/>
          <p:nvPr/>
        </p:nvSpPr>
        <p:spPr>
          <a:xfrm rot="21120000">
            <a:off x="668655" y="629920"/>
            <a:ext cx="3243580" cy="4109085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4320000" scaled="0"/>
            </a:gradFill>
          </a:ln>
          <a:effectLst>
            <a:outerShdw blurRad="63500" sx="102000" sy="102000" algn="ctr" rotWithShape="0">
              <a:schemeClr val="bg2">
                <a:alpha val="40000"/>
              </a:schemeClr>
            </a:outerShdw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521200" y="267970"/>
            <a:ext cx="3193415" cy="431673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4320000" scaled="0"/>
            </a:gradFill>
          </a:ln>
          <a:effectLst>
            <a:outerShdw blurRad="63500" sx="102000" sy="102000" algn="ctr" rotWithShape="0">
              <a:schemeClr val="bg2">
                <a:alpha val="40000"/>
              </a:schemeClr>
            </a:outerShdw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480000">
            <a:off x="8356600" y="616585"/>
            <a:ext cx="3062605" cy="4289425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4320000" scaled="0"/>
            </a:gradFill>
          </a:ln>
          <a:effectLst>
            <a:outerShdw blurRad="63500" sx="102000" sy="102000" algn="ctr" rotWithShape="0">
              <a:schemeClr val="bg2">
                <a:alpha val="40000"/>
              </a:schemeClr>
            </a:outerShdw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  <p:bldP spid="7" grpId="0" bldLvl="0" animBg="1"/>
      <p:bldP spid="6" grpId="1" bldLvl="0" animBg="1"/>
      <p:bldP spid="8" grpId="0" bldLvl="0" animBg="1"/>
      <p:bldP spid="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1k4enw1k4enw1k4e.pngGemini_Generated_Image_1k4enw1k4enw1k4e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72820" y="237490"/>
            <a:ext cx="3326130" cy="181483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8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теперь попробуйте угадать без слов!</a:t>
            </a:r>
            <a:endParaRPr lang="en-US" altLang="en-US" sz="28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ei6g6eei6g6eei6g.pngGemini_Generated_Image_ei6g6eei6g6eei6g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72820" y="237490"/>
            <a:ext cx="3326130" cy="181483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8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теперь попробуйте угадать без слов!</a:t>
            </a:r>
            <a:endParaRPr lang="en-US" altLang="en-US" sz="28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gli74dgli74dgli7.pngGemini_Generated_Image_gli74dgli74dgli7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72820" y="237490"/>
            <a:ext cx="3326130" cy="181483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8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теперь попробуйте угадать без слов!</a:t>
            </a:r>
            <a:endParaRPr lang="en-US" altLang="en-US" sz="28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unnamed (2).pngunnamed (2)"/>
          <p:cNvPicPr>
            <a:picLocks noChangeAspect="1"/>
          </p:cNvPicPr>
          <p:nvPr>
            <p:ph idx="1"/>
          </p:nvPr>
        </p:nvPicPr>
        <p:blipFill>
          <a:blip r:embed="rId1"/>
          <a:srcRect l="1126" r="1126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72820" y="237490"/>
            <a:ext cx="3326130" cy="181483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8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теперь попробуйте угадать без слов!</a:t>
            </a:r>
            <a:endParaRPr lang="en-US" altLang="en-US" sz="28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unnamed (4).pngunnamed (4)"/>
          <p:cNvPicPr>
            <a:picLocks noChangeAspect="1"/>
          </p:cNvPicPr>
          <p:nvPr>
            <p:ph idx="1"/>
          </p:nvPr>
        </p:nvPicPr>
        <p:blipFill>
          <a:blip r:embed="rId1"/>
          <a:srcRect l="1126" r="1126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72820" y="237490"/>
            <a:ext cx="3326130" cy="181483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8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теперь попробуйте угадать без слов!</a:t>
            </a:r>
            <a:endParaRPr lang="en-US" altLang="en-US" sz="28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F29A046-EC7E-4AC7-B865-F94857DAAE26}"/>
</file>

<file path=customXml/itemProps2.xml><?xml version="1.0" encoding="utf-8"?>
<ds:datastoreItem xmlns:ds="http://schemas.openxmlformats.org/officeDocument/2006/customXml" ds:itemID="{BB9B66AD-2E99-4A1F-81BA-64FFD42841DC}"/>
</file>

<file path=customXml/itemProps3.xml><?xml version="1.0" encoding="utf-8"?>
<ds:datastoreItem xmlns:ds="http://schemas.openxmlformats.org/officeDocument/2006/customXml" ds:itemID="{A1CC3C51-223E-44B5-BF66-653B7352ED5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1210</Words>
  <Application>WPS Presentation</Application>
  <PresentationFormat>Widescreen</PresentationFormat>
  <Paragraphs>82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Arial</vt:lpstr>
      <vt:lpstr>SimSun</vt:lpstr>
      <vt:lpstr>Wingdings</vt:lpstr>
      <vt:lpstr>Montserrat</vt:lpstr>
      <vt:lpstr>Arial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58</cp:revision>
  <dcterms:created xsi:type="dcterms:W3CDTF">2025-07-23T00:59:00Z</dcterms:created>
  <dcterms:modified xsi:type="dcterms:W3CDTF">2026-01-07T22:08:31Z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ED5BED12870A476B94F1DA0AEC732A3C_13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