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62" y="2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1.xml"/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10" Type="http://schemas.openxmlformats.org/officeDocument/2006/relationships/customXml" Target="../customXml/item3.xml"/><Relationship Id="rId4" Type="http://schemas.openxmlformats.org/officeDocument/2006/relationships/presProps" Target="presProps.xml"/><Relationship Id="rId9" Type="http://schemas.openxmlformats.org/officeDocument/2006/relationships/customXml" Target="../customXml/item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F33F8D-5C98-45C6-B228-3E99454CFB42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97EC69-A0C1-4553-B599-D643ADA704EC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05476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97EC69-A0C1-4553-B599-D643ADA704EC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644890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6DADCA-D29D-4762-9B66-67362D6C5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75A0DAC2-4C68-4A01-AABB-7DCB840054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D2B45AC9-94FE-4D37-A91B-1836869A5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0E94-DFBB-46B9-BFC8-39BDE8AECD1E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A5E526E-87C6-4153-9BC8-4C29FF521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1161648-9D58-4AD8-937B-7A5C42D7BF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0952-CCD4-4359-B611-128E04496D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32464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4C82A0-BBF7-4AAD-80DB-1D40494688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B5374F88-1BED-41F0-8E45-37B1D8EB6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C26A598-CD9C-4FA6-8955-95E9FB2C6E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0E94-DFBB-46B9-BFC8-39BDE8AECD1E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572CCCA-2A93-432F-B3FB-01FC9BCA3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688845-D4D8-4085-9BD0-CF1D1E43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0952-CCD4-4359-B611-128E04496D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88037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247579D-9D36-4029-BEE2-AF829C22D3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86BF39A-1E12-4FB7-BC99-0DEA6C0C20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4DDC5E9-0075-4D47-982C-3E705FFA7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0E94-DFBB-46B9-BFC8-39BDE8AECD1E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7BFBB35-BD92-4522-B8A9-F1A99FB2B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ED1676-3826-41A2-937A-D1911F61D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0952-CCD4-4359-B611-128E04496D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133255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B46726-7890-453E-87B1-62664380C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13CFE2B-0AB2-466B-BECF-A41BC32E54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EDB661F-588E-4ECA-AC58-AC926984F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0E94-DFBB-46B9-BFC8-39BDE8AECD1E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30FAB3A-C147-4A7D-A524-5B46C7A36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93255E5-D4AC-4EEB-BF21-6676BD8F4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0952-CCD4-4359-B611-128E04496D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3269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771604-7FE0-4208-A7E5-D9B24F111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A2F924B-2613-46E5-B780-38592293B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DFB0AE0-821D-447A-9F5D-5337A5119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0E94-DFBB-46B9-BFC8-39BDE8AECD1E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A533D12-0C06-4499-8335-5D7B256F1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6593F47-044B-4659-AFFF-58F8490ED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0952-CCD4-4359-B611-128E04496D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8512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CC6D7E-707C-4942-8AE1-FADEE6332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A060539-D8EF-484C-9B1C-6A73A898F2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B0174EF-F2D7-4E66-A112-C9D6A6283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E647A26-B4A8-4770-8D6D-998E4395B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0E94-DFBB-46B9-BFC8-39BDE8AECD1E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16DE0A8-68B6-4438-B9F1-05338B13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2E59B28-B0D6-4348-BD48-142C206CC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0952-CCD4-4359-B611-128E04496D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119874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D8A9DF-19B0-4C2F-A9C5-BCBC4C6E37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A40C80A-C83F-46C0-9A57-4CFF47838F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B6057C0-1AD5-4D1F-B221-449DD23CD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CF2A7A70-3830-4A8B-A371-1ED3821488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A75C100-43DF-4AE5-AA0A-42C5B70C4F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E60C09E-1B04-4860-AF1B-B9A75D48B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0E94-DFBB-46B9-BFC8-39BDE8AECD1E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46E4544B-0A98-403A-B718-7EBF3BED9B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063A67ED-F2CF-486E-8FF3-74A95A46F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0952-CCD4-4359-B611-128E04496D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43357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132273-A30F-4AE6-ADFD-25F2679EB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872A31B-9EF9-46A5-BB98-E51F8F4C7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0E94-DFBB-46B9-BFC8-39BDE8AECD1E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1604F096-3228-48CC-AB12-F3290C803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D7D784A-A614-4D9B-8ADA-2A69159E6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0952-CCD4-4359-B611-128E04496D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325024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A986CFF3-85F7-45AB-8FDC-6B347AC8A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0E94-DFBB-46B9-BFC8-39BDE8AECD1E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31F0637-94E9-4461-9DD1-8459CCAA56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A39CAE6F-B0D1-47A7-A28F-AFA92DB41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0952-CCD4-4359-B611-128E04496D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19955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90CC1F-28DA-4561-BE70-3230AEF453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8BA64CF-EEDB-4057-A164-258F02E127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C17DA7C-0894-4FFE-877F-F6EF2C359A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8F2C03F-40BB-4A80-86D9-AFCF6276A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0E94-DFBB-46B9-BFC8-39BDE8AECD1E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E4600492-D915-43B6-9CA1-FCE0FC4111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D4C7BD9-754C-4DDB-A807-8DDE9B6C5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0952-CCD4-4359-B611-128E04496D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35651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0171E0-14BE-4046-A4C3-7FE4D48E94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C5B9E5-4888-4FBC-8EF4-4DA942CC159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6AC7C0BC-FA12-419E-B69D-7BD586E8F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018E1CF5-36C7-46A5-9E63-06B8EE332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9C0E94-DFBB-46B9-BFC8-39BDE8AECD1E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7063E4F1-732C-4749-8ACB-3200426D3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037C6FA-0E7B-4EA4-8A19-ECFD7B020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E0952-CCD4-4359-B611-128E04496D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12566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051629F4-D0D9-4596-8EDF-32F8D3972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D0F5D29-D853-46CA-B40F-AE9554FBE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FEE4F2A-09AF-489D-B2FE-5DBA17DB85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C0E94-DFBB-46B9-BFC8-39BDE8AECD1E}" type="datetimeFigureOut">
              <a:rPr lang="uk-UA" smtClean="0"/>
              <a:t>01.03.2026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5779340-12A4-447A-B427-771ED50CB8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B2C62A7-8587-4633-BED9-AEEAFBFACE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E0952-CCD4-4359-B611-128E04496DB0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18847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microsoft.com/office/2007/relationships/hdphoto" Target="../media/hdphoto5.wdp"/><Relationship Id="rId18" Type="http://schemas.openxmlformats.org/officeDocument/2006/relationships/image" Target="../media/image10.png"/><Relationship Id="rId26" Type="http://schemas.microsoft.com/office/2007/relationships/hdphoto" Target="../media/hdphoto10.wdp"/><Relationship Id="rId21" Type="http://schemas.microsoft.com/office/2007/relationships/hdphoto" Target="../media/hdphoto8.wdp"/><Relationship Id="rId34" Type="http://schemas.microsoft.com/office/2007/relationships/hdphoto" Target="../media/hdphoto13.wdp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microsoft.com/office/2007/relationships/hdphoto" Target="../media/hdphoto6.wdp"/><Relationship Id="rId25" Type="http://schemas.openxmlformats.org/officeDocument/2006/relationships/image" Target="../media/image14.png"/><Relationship Id="rId3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microsoft.com/office/2007/relationships/hdphoto" Target="../media/hdphoto11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24" Type="http://schemas.microsoft.com/office/2007/relationships/hdphoto" Target="../media/hdphoto9.wdp"/><Relationship Id="rId32" Type="http://schemas.microsoft.com/office/2007/relationships/hdphoto" Target="../media/hdphoto12.wdp"/><Relationship Id="rId37" Type="http://schemas.openxmlformats.org/officeDocument/2006/relationships/image" Target="../media/image21.png"/><Relationship Id="rId5" Type="http://schemas.microsoft.com/office/2007/relationships/hdphoto" Target="../media/hdphoto1.wdp"/><Relationship Id="rId15" Type="http://schemas.openxmlformats.org/officeDocument/2006/relationships/image" Target="../media/image8.png"/><Relationship Id="rId23" Type="http://schemas.openxmlformats.org/officeDocument/2006/relationships/image" Target="../media/image13.png"/><Relationship Id="rId28" Type="http://schemas.openxmlformats.org/officeDocument/2006/relationships/image" Target="../media/image16.png"/><Relationship Id="rId36" Type="http://schemas.microsoft.com/office/2007/relationships/hdphoto" Target="../media/hdphoto14.wdp"/><Relationship Id="rId10" Type="http://schemas.openxmlformats.org/officeDocument/2006/relationships/image" Target="../media/image5.png"/><Relationship Id="rId19" Type="http://schemas.microsoft.com/office/2007/relationships/hdphoto" Target="../media/hdphoto7.wdp"/><Relationship Id="rId31" Type="http://schemas.openxmlformats.org/officeDocument/2006/relationships/image" Target="../media/image18.png"/><Relationship Id="rId4" Type="http://schemas.openxmlformats.org/officeDocument/2006/relationships/image" Target="../media/image2.png"/><Relationship Id="rId9" Type="http://schemas.microsoft.com/office/2007/relationships/hdphoto" Target="../media/hdphoto3.wdp"/><Relationship Id="rId14" Type="http://schemas.openxmlformats.org/officeDocument/2006/relationships/image" Target="../media/image7.png"/><Relationship Id="rId22" Type="http://schemas.openxmlformats.org/officeDocument/2006/relationships/image" Target="../media/image12.png"/><Relationship Id="rId27" Type="http://schemas.openxmlformats.org/officeDocument/2006/relationships/image" Target="../media/image15.png"/><Relationship Id="rId30" Type="http://schemas.openxmlformats.org/officeDocument/2006/relationships/image" Target="../media/image17.png"/><Relationship Id="rId35" Type="http://schemas.openxmlformats.org/officeDocument/2006/relationships/image" Target="../media/image20.png"/><Relationship Id="rId8" Type="http://schemas.openxmlformats.org/officeDocument/2006/relationships/image" Target="../media/image4.png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BFDF37-306C-4CE2-9F12-B705BB9909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кутник: округлені кути 4">
            <a:extLst>
              <a:ext uri="{FF2B5EF4-FFF2-40B4-BE49-F238E27FC236}">
                <a16:creationId xmlns:a16="http://schemas.microsoft.com/office/drawing/2014/main" id="{B681B8B6-48DC-456D-8556-0255F007B5D8}"/>
              </a:ext>
            </a:extLst>
          </p:cNvPr>
          <p:cNvSpPr/>
          <p:nvPr/>
        </p:nvSpPr>
        <p:spPr>
          <a:xfrm>
            <a:off x="278172" y="120470"/>
            <a:ext cx="9500572" cy="6617059"/>
          </a:xfrm>
          <a:prstGeom prst="round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F19789-5A39-4574-9D95-DE74F5CAB2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25260" y1="70898" x2="19010" y2="64355"/>
                        <a14:foregroundMark x1="79492" y1="74707" x2="79492" y2="747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40" y="2829464"/>
            <a:ext cx="6663906" cy="444260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DFC853C-3F66-47B2-9A07-CDADC9AD61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7813" b="89941" l="9961" r="89974">
                        <a14:foregroundMark x1="52474" y1="9570" x2="52474" y2="7813"/>
                        <a14:backgroundMark x1="53646" y1="81934" x2="53385" y2="78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63861" flipH="1">
            <a:off x="1239340" y="1814434"/>
            <a:ext cx="5276001" cy="48261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05B12E4-09E1-4EB8-B1C9-712F9ECD481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61" b="89844" l="8464" r="92513">
                        <a14:foregroundMark x1="9180" y1="51465" x2="8464" y2="58398"/>
                        <a14:foregroundMark x1="89518" y1="74512" x2="88281" y2="74609"/>
                        <a14:foregroundMark x1="90885" y1="45410" x2="92513" y2="54004"/>
                        <a14:foregroundMark x1="92513" y1="54004" x2="92448" y2="56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95" y="2441051"/>
            <a:ext cx="4965221" cy="331014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638E04B-1131-44E3-8AF0-F38B84A60ED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941" l="9961" r="90169">
                        <a14:foregroundMark x1="90169" y1="54980" x2="90169" y2="54980"/>
                        <a14:backgroundMark x1="17773" y1="49707" x2="19076" y2="53418"/>
                        <a14:backgroundMark x1="28971" y1="44043" x2="28971" y2="44043"/>
                        <a14:backgroundMark x1="51367" y1="60254" x2="52148" y2="62598"/>
                        <a14:backgroundMark x1="61198" y1="46582" x2="62695" y2="47754"/>
                        <a14:backgroundMark x1="77930" y1="46680" x2="79232" y2="48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059" y="1974404"/>
            <a:ext cx="4965221" cy="33101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2AD6AD2-9E55-4949-B251-90379663A42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961" b="89844" l="9570" r="90169">
                        <a14:foregroundMark x1="15299" y1="64160" x2="16081" y2="68066"/>
                        <a14:foregroundMark x1="9831" y1="66895" x2="9635" y2="67578"/>
                        <a14:foregroundMark x1="90169" y1="25293" x2="90169" y2="252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777" y="2261904"/>
            <a:ext cx="4436134" cy="2957423"/>
          </a:xfrm>
          <a:prstGeom prst="rect">
            <a:avLst/>
          </a:prstGeom>
        </p:spPr>
      </p:pic>
      <p:sp>
        <p:nvSpPr>
          <p:cNvPr id="18" name="Прямокутник: округлені кути 17">
            <a:extLst>
              <a:ext uri="{FF2B5EF4-FFF2-40B4-BE49-F238E27FC236}">
                <a16:creationId xmlns:a16="http://schemas.microsoft.com/office/drawing/2014/main" id="{B139B34D-DA3D-4795-9A8C-AF6A441C432C}"/>
              </a:ext>
            </a:extLst>
          </p:cNvPr>
          <p:cNvSpPr/>
          <p:nvPr/>
        </p:nvSpPr>
        <p:spPr>
          <a:xfrm>
            <a:off x="6780362" y="353229"/>
            <a:ext cx="2570672" cy="204960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0E9BCE5-D999-417F-99CE-4EDE46FA5CF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94" b="12294"/>
          <a:stretch/>
        </p:blipFill>
        <p:spPr>
          <a:xfrm>
            <a:off x="846455" y="2384438"/>
            <a:ext cx="6405382" cy="1981389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017FAB8-B7A1-4B09-9129-1BA7A41CD6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437" y="440734"/>
            <a:ext cx="2430521" cy="1821170"/>
          </a:xfrm>
          <a:prstGeom prst="round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38256CA7-5C8A-4081-B3DD-7DFDB9250385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>
                        <a14:foregroundMark x1="47168" y1="14453" x2="48242" y2="131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381" t="10475" r="24107" b="8931"/>
          <a:stretch/>
        </p:blipFill>
        <p:spPr>
          <a:xfrm>
            <a:off x="7467293" y="491334"/>
            <a:ext cx="1210653" cy="1858075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85AD21FC-7C59-4201-B393-603B2CE98188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9961" b="89844" l="8789" r="92448">
                        <a14:foregroundMark x1="15039" y1="55762" x2="15169" y2="56934"/>
                        <a14:foregroundMark x1="11979" y1="53809" x2="13216" y2="51563"/>
                        <a14:foregroundMark x1="8854" y1="61914" x2="9505" y2="63379"/>
                        <a14:foregroundMark x1="91276" y1="61133" x2="92448" y2="63379"/>
                        <a14:foregroundMark x1="44076" y1="56348" x2="43099" y2="55566"/>
                        <a14:backgroundMark x1="38346" y1="77246" x2="40299" y2="83008"/>
                        <a14:backgroundMark x1="66797" y1="78223" x2="70768" y2="842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897" y="553578"/>
            <a:ext cx="2857061" cy="1904707"/>
          </a:xfrm>
          <a:prstGeom prst="rect">
            <a:avLst/>
          </a:prstGeom>
        </p:spPr>
      </p:pic>
      <p:sp>
        <p:nvSpPr>
          <p:cNvPr id="43" name="Прямоугольник 22">
            <a:extLst>
              <a:ext uri="{FF2B5EF4-FFF2-40B4-BE49-F238E27FC236}">
                <a16:creationId xmlns:a16="http://schemas.microsoft.com/office/drawing/2014/main" id="{360016F5-5554-4648-BDB8-8C59C5C337CD}"/>
              </a:ext>
            </a:extLst>
          </p:cNvPr>
          <p:cNvSpPr/>
          <p:nvPr/>
        </p:nvSpPr>
        <p:spPr>
          <a:xfrm>
            <a:off x="7360453" y="2374527"/>
            <a:ext cx="18560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УМАН</a:t>
            </a:r>
          </a:p>
        </p:txBody>
      </p:sp>
      <p:sp>
        <p:nvSpPr>
          <p:cNvPr id="44" name="Прямоугольник 22">
            <a:extLst>
              <a:ext uri="{FF2B5EF4-FFF2-40B4-BE49-F238E27FC236}">
                <a16:creationId xmlns:a16="http://schemas.microsoft.com/office/drawing/2014/main" id="{63486AD0-F766-4EC7-9CDA-925C5DB33E09}"/>
              </a:ext>
            </a:extLst>
          </p:cNvPr>
          <p:cNvSpPr/>
          <p:nvPr/>
        </p:nvSpPr>
        <p:spPr>
          <a:xfrm>
            <a:off x="7014233" y="1801781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5" name="Прямоугольник 22">
            <a:extLst>
              <a:ext uri="{FF2B5EF4-FFF2-40B4-BE49-F238E27FC236}">
                <a16:creationId xmlns:a16="http://schemas.microsoft.com/office/drawing/2014/main" id="{85C639DE-EDB8-4E0F-90A3-E6C31F4A73DA}"/>
              </a:ext>
            </a:extLst>
          </p:cNvPr>
          <p:cNvSpPr/>
          <p:nvPr/>
        </p:nvSpPr>
        <p:spPr>
          <a:xfrm>
            <a:off x="6998666" y="2363348"/>
            <a:ext cx="5293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22">
            <a:extLst>
              <a:ext uri="{FF2B5EF4-FFF2-40B4-BE49-F238E27FC236}">
                <a16:creationId xmlns:a16="http://schemas.microsoft.com/office/drawing/2014/main" id="{1192E995-1C04-4103-9671-9693CA3EC0F3}"/>
              </a:ext>
            </a:extLst>
          </p:cNvPr>
          <p:cNvSpPr/>
          <p:nvPr/>
        </p:nvSpPr>
        <p:spPr>
          <a:xfrm>
            <a:off x="7487019" y="2373818"/>
            <a:ext cx="151677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УХИ</a:t>
            </a:r>
          </a:p>
        </p:txBody>
      </p:sp>
      <p:sp>
        <p:nvSpPr>
          <p:cNvPr id="47" name="Прямоугольник 22">
            <a:extLst>
              <a:ext uri="{FF2B5EF4-FFF2-40B4-BE49-F238E27FC236}">
                <a16:creationId xmlns:a16="http://schemas.microsoft.com/office/drawing/2014/main" id="{77D73BB3-2F3E-41BA-9578-B50BDFBBDB5C}"/>
              </a:ext>
            </a:extLst>
          </p:cNvPr>
          <p:cNvSpPr/>
          <p:nvPr/>
        </p:nvSpPr>
        <p:spPr>
          <a:xfrm>
            <a:off x="7206195" y="1818372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8" name="Прямоугольник 22">
            <a:extLst>
              <a:ext uri="{FF2B5EF4-FFF2-40B4-BE49-F238E27FC236}">
                <a16:creationId xmlns:a16="http://schemas.microsoft.com/office/drawing/2014/main" id="{9E666B1D-C20F-435A-8E5A-8E75795D9502}"/>
              </a:ext>
            </a:extLst>
          </p:cNvPr>
          <p:cNvSpPr/>
          <p:nvPr/>
        </p:nvSpPr>
        <p:spPr>
          <a:xfrm>
            <a:off x="7162040" y="2342169"/>
            <a:ext cx="5870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Прямоугольник 22">
            <a:extLst>
              <a:ext uri="{FF2B5EF4-FFF2-40B4-BE49-F238E27FC236}">
                <a16:creationId xmlns:a16="http://schemas.microsoft.com/office/drawing/2014/main" id="{9644205F-D88C-43B8-B822-C79485556178}"/>
              </a:ext>
            </a:extLst>
          </p:cNvPr>
          <p:cNvSpPr/>
          <p:nvPr/>
        </p:nvSpPr>
        <p:spPr>
          <a:xfrm>
            <a:off x="7499790" y="2363348"/>
            <a:ext cx="18560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АКСИ</a:t>
            </a:r>
          </a:p>
        </p:txBody>
      </p:sp>
      <p:sp>
        <p:nvSpPr>
          <p:cNvPr id="50" name="Прямоугольник 22">
            <a:extLst>
              <a:ext uri="{FF2B5EF4-FFF2-40B4-BE49-F238E27FC236}">
                <a16:creationId xmlns:a16="http://schemas.microsoft.com/office/drawing/2014/main" id="{571E5C3E-E406-45C4-B2A0-B6EF4B58570F}"/>
              </a:ext>
            </a:extLst>
          </p:cNvPr>
          <p:cNvSpPr/>
          <p:nvPr/>
        </p:nvSpPr>
        <p:spPr>
          <a:xfrm>
            <a:off x="7226043" y="1821101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1" name="Прямоугольник 22">
            <a:extLst>
              <a:ext uri="{FF2B5EF4-FFF2-40B4-BE49-F238E27FC236}">
                <a16:creationId xmlns:a16="http://schemas.microsoft.com/office/drawing/2014/main" id="{E66AD1FF-921E-485A-BFF6-9891FEFF6183}"/>
              </a:ext>
            </a:extLst>
          </p:cNvPr>
          <p:cNvSpPr/>
          <p:nvPr/>
        </p:nvSpPr>
        <p:spPr>
          <a:xfrm>
            <a:off x="7229951" y="2372952"/>
            <a:ext cx="5293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4BAC57B-50D2-42C7-AF2F-B6D601BF8063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491" t="20000" r="16513" b="22235"/>
          <a:stretch/>
        </p:blipFill>
        <p:spPr>
          <a:xfrm>
            <a:off x="6934517" y="728641"/>
            <a:ext cx="2276203" cy="1328217"/>
          </a:xfrm>
          <a:prstGeom prst="rect">
            <a:avLst/>
          </a:prstGeom>
        </p:spPr>
      </p:pic>
      <p:sp>
        <p:nvSpPr>
          <p:cNvPr id="52" name="Прямоугольник 22">
            <a:extLst>
              <a:ext uri="{FF2B5EF4-FFF2-40B4-BE49-F238E27FC236}">
                <a16:creationId xmlns:a16="http://schemas.microsoft.com/office/drawing/2014/main" id="{8501EB12-6DEF-4818-8418-7F2121465F87}"/>
              </a:ext>
            </a:extLst>
          </p:cNvPr>
          <p:cNvSpPr/>
          <p:nvPr/>
        </p:nvSpPr>
        <p:spPr>
          <a:xfrm>
            <a:off x="7671278" y="2383979"/>
            <a:ext cx="13744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УЧА</a:t>
            </a:r>
          </a:p>
        </p:txBody>
      </p:sp>
      <p:sp>
        <p:nvSpPr>
          <p:cNvPr id="53" name="Прямоугольник 22">
            <a:extLst>
              <a:ext uri="{FF2B5EF4-FFF2-40B4-BE49-F238E27FC236}">
                <a16:creationId xmlns:a16="http://schemas.microsoft.com/office/drawing/2014/main" id="{4E1644CB-49D3-403E-8D19-EFD98A9A0A5F}"/>
              </a:ext>
            </a:extLst>
          </p:cNvPr>
          <p:cNvSpPr/>
          <p:nvPr/>
        </p:nvSpPr>
        <p:spPr>
          <a:xfrm>
            <a:off x="7317155" y="1811182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4" name="Прямоугольник 22">
            <a:extLst>
              <a:ext uri="{FF2B5EF4-FFF2-40B4-BE49-F238E27FC236}">
                <a16:creationId xmlns:a16="http://schemas.microsoft.com/office/drawing/2014/main" id="{A8D779CB-1979-4C72-B236-06CC22BE5071}"/>
              </a:ext>
            </a:extLst>
          </p:cNvPr>
          <p:cNvSpPr/>
          <p:nvPr/>
        </p:nvSpPr>
        <p:spPr>
          <a:xfrm>
            <a:off x="7250779" y="2372349"/>
            <a:ext cx="5293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1E01A5F2-4E05-4B81-9C97-63A1EA90C447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756" y="574184"/>
            <a:ext cx="2459615" cy="1699404"/>
          </a:xfrm>
          <a:prstGeom prst="roundRect">
            <a:avLst/>
          </a:prstGeom>
        </p:spPr>
      </p:pic>
      <p:sp>
        <p:nvSpPr>
          <p:cNvPr id="55" name="Прямоугольник 22">
            <a:extLst>
              <a:ext uri="{FF2B5EF4-FFF2-40B4-BE49-F238E27FC236}">
                <a16:creationId xmlns:a16="http://schemas.microsoft.com/office/drawing/2014/main" id="{6CE5952A-F0EB-4FEC-BB91-1115AD40B625}"/>
              </a:ext>
            </a:extLst>
          </p:cNvPr>
          <p:cNvSpPr/>
          <p:nvPr/>
        </p:nvSpPr>
        <p:spPr>
          <a:xfrm>
            <a:off x="7582567" y="2405564"/>
            <a:ext cx="14498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АЧА</a:t>
            </a:r>
          </a:p>
        </p:txBody>
      </p:sp>
      <p:sp>
        <p:nvSpPr>
          <p:cNvPr id="56" name="Прямоугольник 22">
            <a:extLst>
              <a:ext uri="{FF2B5EF4-FFF2-40B4-BE49-F238E27FC236}">
                <a16:creationId xmlns:a16="http://schemas.microsoft.com/office/drawing/2014/main" id="{3022C14F-89E2-4FCB-A46B-4F75C6966430}"/>
              </a:ext>
            </a:extLst>
          </p:cNvPr>
          <p:cNvSpPr/>
          <p:nvPr/>
        </p:nvSpPr>
        <p:spPr>
          <a:xfrm>
            <a:off x="7287355" y="1840059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7" name="Прямоугольник 22">
            <a:extLst>
              <a:ext uri="{FF2B5EF4-FFF2-40B4-BE49-F238E27FC236}">
                <a16:creationId xmlns:a16="http://schemas.microsoft.com/office/drawing/2014/main" id="{01C321D0-9073-4E9E-A6FF-3D67D6BC45AB}"/>
              </a:ext>
            </a:extLst>
          </p:cNvPr>
          <p:cNvSpPr/>
          <p:nvPr/>
        </p:nvSpPr>
        <p:spPr>
          <a:xfrm>
            <a:off x="7169454" y="2382196"/>
            <a:ext cx="5870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Прямоугольник 22">
            <a:extLst>
              <a:ext uri="{FF2B5EF4-FFF2-40B4-BE49-F238E27FC236}">
                <a16:creationId xmlns:a16="http://schemas.microsoft.com/office/drawing/2014/main" id="{EBD266D6-7839-4A59-9474-B1F561719D1A}"/>
              </a:ext>
            </a:extLst>
          </p:cNvPr>
          <p:cNvSpPr/>
          <p:nvPr/>
        </p:nvSpPr>
        <p:spPr>
          <a:xfrm>
            <a:off x="7408991" y="2405564"/>
            <a:ext cx="177666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ЫНЯ</a:t>
            </a:r>
            <a:endParaRPr lang="ru-RU" sz="4400" b="1" cap="none" spc="0" dirty="0">
              <a:ln w="0"/>
              <a:solidFill>
                <a:schemeClr val="tx1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Прямоугольник 22">
            <a:extLst>
              <a:ext uri="{FF2B5EF4-FFF2-40B4-BE49-F238E27FC236}">
                <a16:creationId xmlns:a16="http://schemas.microsoft.com/office/drawing/2014/main" id="{0FE78F27-D895-45ED-A745-233A30B759DB}"/>
              </a:ext>
            </a:extLst>
          </p:cNvPr>
          <p:cNvSpPr/>
          <p:nvPr/>
        </p:nvSpPr>
        <p:spPr>
          <a:xfrm>
            <a:off x="7113779" y="1840059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0" name="Прямоугольник 22">
            <a:extLst>
              <a:ext uri="{FF2B5EF4-FFF2-40B4-BE49-F238E27FC236}">
                <a16:creationId xmlns:a16="http://schemas.microsoft.com/office/drawing/2014/main" id="{F86C5FD5-DB60-49FE-9DCE-76857B397E9E}"/>
              </a:ext>
            </a:extLst>
          </p:cNvPr>
          <p:cNvSpPr/>
          <p:nvPr/>
        </p:nvSpPr>
        <p:spPr>
          <a:xfrm>
            <a:off x="7076974" y="2403118"/>
            <a:ext cx="5870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A9BC942-2570-4001-8D16-03E9F3000A8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9961" b="89974" l="8691" r="91992">
                        <a14:foregroundMark x1="20801" y1="57878" x2="24609" y2="62891"/>
                        <a14:foregroundMark x1="15723" y1="58594" x2="21387" y2="62500"/>
                        <a14:foregroundMark x1="8789" y1="49935" x2="8789" y2="49935"/>
                        <a14:foregroundMark x1="41016" y1="32943" x2="45898" y2="40234"/>
                        <a14:foregroundMark x1="57031" y1="32813" x2="61035" y2="40560"/>
                        <a14:foregroundMark x1="61035" y1="40560" x2="59863" y2="41406"/>
                        <a14:foregroundMark x1="52539" y1="44271" x2="52539" y2="44271"/>
                        <a14:foregroundMark x1="48926" y1="43620" x2="59863" y2="43490"/>
                        <a14:foregroundMark x1="62500" y1="69206" x2="67090" y2="75846"/>
                        <a14:foregroundMark x1="67090" y1="75846" x2="67578" y2="76237"/>
                        <a14:foregroundMark x1="67578" y1="76237" x2="67578" y2="76237"/>
                        <a14:foregroundMark x1="63086" y1="78385" x2="68555" y2="80143"/>
                        <a14:foregroundMark x1="40625" y1="68555" x2="34570" y2="74870"/>
                        <a14:foregroundMark x1="30273" y1="79622" x2="38184" y2="78385"/>
                        <a14:foregroundMark x1="85938" y1="36849" x2="85742" y2="44010"/>
                        <a14:foregroundMark x1="91992" y1="40885" x2="84961" y2="48698"/>
                        <a14:foregroundMark x1="84961" y1="48698" x2="84766" y2="48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662" y="21577"/>
            <a:ext cx="1888877" cy="283331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396633A1-9D56-4DD5-9372-6CC7218A0CED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6055" b="93848" l="9961" r="89844">
                        <a14:foregroundMark x1="51660" y1="10449" x2="51270" y2="6055"/>
                        <a14:foregroundMark x1="46777" y1="90234" x2="46484" y2="93066"/>
                        <a14:foregroundMark x1="63379" y1="91797" x2="65137" y2="938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69" t="3514" r="24481" b="4151"/>
          <a:stretch/>
        </p:blipFill>
        <p:spPr>
          <a:xfrm>
            <a:off x="7510641" y="377524"/>
            <a:ext cx="1140800" cy="1981856"/>
          </a:xfrm>
          <a:prstGeom prst="rect">
            <a:avLst/>
          </a:prstGeom>
        </p:spPr>
      </p:pic>
      <p:sp>
        <p:nvSpPr>
          <p:cNvPr id="61" name="Прямоугольник 22">
            <a:extLst>
              <a:ext uri="{FF2B5EF4-FFF2-40B4-BE49-F238E27FC236}">
                <a16:creationId xmlns:a16="http://schemas.microsoft.com/office/drawing/2014/main" id="{C9CE784F-AFF0-4FD9-B280-E465ABC90D80}"/>
              </a:ext>
            </a:extLst>
          </p:cNvPr>
          <p:cNvSpPr/>
          <p:nvPr/>
        </p:nvSpPr>
        <p:spPr>
          <a:xfrm>
            <a:off x="7562685" y="2448302"/>
            <a:ext cx="14498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ЁТЯ</a:t>
            </a:r>
          </a:p>
        </p:txBody>
      </p:sp>
      <p:sp>
        <p:nvSpPr>
          <p:cNvPr id="62" name="Прямоугольник 22">
            <a:extLst>
              <a:ext uri="{FF2B5EF4-FFF2-40B4-BE49-F238E27FC236}">
                <a16:creationId xmlns:a16="http://schemas.microsoft.com/office/drawing/2014/main" id="{02312717-765A-43B4-A7E5-431528924C55}"/>
              </a:ext>
            </a:extLst>
          </p:cNvPr>
          <p:cNvSpPr/>
          <p:nvPr/>
        </p:nvSpPr>
        <p:spPr>
          <a:xfrm>
            <a:off x="7267473" y="1882797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3" name="Прямоугольник 22">
            <a:extLst>
              <a:ext uri="{FF2B5EF4-FFF2-40B4-BE49-F238E27FC236}">
                <a16:creationId xmlns:a16="http://schemas.microsoft.com/office/drawing/2014/main" id="{C421C234-8BB6-429C-94A6-69D7FAD1B303}"/>
              </a:ext>
            </a:extLst>
          </p:cNvPr>
          <p:cNvSpPr/>
          <p:nvPr/>
        </p:nvSpPr>
        <p:spPr>
          <a:xfrm>
            <a:off x="7248748" y="2443989"/>
            <a:ext cx="52931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A302EC9-F29E-49C6-B59B-9C1A77A0FF14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42219" y="1634573"/>
            <a:ext cx="5536818" cy="299098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34F57CC8-0FC5-45E1-8F32-0ADEF3EF42D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961" b="89844" l="6836" r="91211">
                        <a14:foregroundMark x1="6901" y1="34570" x2="10547" y2="38281"/>
                        <a14:foregroundMark x1="29036" y1="76758" x2="29557" y2="77344"/>
                        <a14:foregroundMark x1="63086" y1="84863" x2="62630" y2="84863"/>
                        <a14:foregroundMark x1="68164" y1="83789" x2="69661" y2="84180"/>
                        <a14:foregroundMark x1="85612" y1="79590" x2="86068" y2="78223"/>
                        <a14:foregroundMark x1="58854" y1="76367" x2="58268" y2="76367"/>
                        <a14:foregroundMark x1="54557" y1="79395" x2="54036" y2="79492"/>
                        <a14:foregroundMark x1="90690" y1="44238" x2="90951" y2="44238"/>
                        <a14:foregroundMark x1="91211" y1="39258" x2="91211" y2="39258"/>
                        <a14:foregroundMark x1="44922" y1="85938" x2="45833" y2="859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80" y="504640"/>
            <a:ext cx="2857059" cy="1904707"/>
          </a:xfrm>
          <a:prstGeom prst="rect">
            <a:avLst/>
          </a:prstGeom>
        </p:spPr>
      </p:pic>
      <p:sp>
        <p:nvSpPr>
          <p:cNvPr id="64" name="Прямоугольник 22">
            <a:extLst>
              <a:ext uri="{FF2B5EF4-FFF2-40B4-BE49-F238E27FC236}">
                <a16:creationId xmlns:a16="http://schemas.microsoft.com/office/drawing/2014/main" id="{83CF2E65-62AF-4326-A87F-7466A4C75F12}"/>
              </a:ext>
            </a:extLst>
          </p:cNvPr>
          <p:cNvSpPr/>
          <p:nvPr/>
        </p:nvSpPr>
        <p:spPr>
          <a:xfrm>
            <a:off x="7563004" y="2428385"/>
            <a:ext cx="14498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ЕТИ</a:t>
            </a:r>
          </a:p>
        </p:txBody>
      </p:sp>
      <p:sp>
        <p:nvSpPr>
          <p:cNvPr id="65" name="Прямоугольник 22">
            <a:extLst>
              <a:ext uri="{FF2B5EF4-FFF2-40B4-BE49-F238E27FC236}">
                <a16:creationId xmlns:a16="http://schemas.microsoft.com/office/drawing/2014/main" id="{7010A088-CC86-4AD5-9C09-5FF55766FA8B}"/>
              </a:ext>
            </a:extLst>
          </p:cNvPr>
          <p:cNvSpPr/>
          <p:nvPr/>
        </p:nvSpPr>
        <p:spPr>
          <a:xfrm>
            <a:off x="7267792" y="1862880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6" name="Прямоугольник 22">
            <a:extLst>
              <a:ext uri="{FF2B5EF4-FFF2-40B4-BE49-F238E27FC236}">
                <a16:creationId xmlns:a16="http://schemas.microsoft.com/office/drawing/2014/main" id="{6D0D6982-DB68-4A22-A474-7111142D2FD7}"/>
              </a:ext>
            </a:extLst>
          </p:cNvPr>
          <p:cNvSpPr/>
          <p:nvPr/>
        </p:nvSpPr>
        <p:spPr>
          <a:xfrm>
            <a:off x="7209992" y="2434762"/>
            <a:ext cx="5870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BE827E9-9A18-4FEA-BC45-17BC991A191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44426" y="1847836"/>
            <a:ext cx="4614132" cy="1632985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3C58CEAE-6EB4-4AFA-BE41-3729BCA3AB9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8398" b="91895" l="9961" r="89844">
                        <a14:foregroundMark x1="42773" y1="86816" x2="36914" y2="91992"/>
                        <a14:foregroundMark x1="60645" y1="91992" x2="61523" y2="91992"/>
                        <a14:foregroundMark x1="44629" y1="11914" x2="47754" y2="8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06" y="251364"/>
            <a:ext cx="2226814" cy="2226814"/>
          </a:xfrm>
          <a:prstGeom prst="rect">
            <a:avLst/>
          </a:prstGeom>
        </p:spPr>
      </p:pic>
      <p:sp>
        <p:nvSpPr>
          <p:cNvPr id="67" name="Прямоугольник 22">
            <a:extLst>
              <a:ext uri="{FF2B5EF4-FFF2-40B4-BE49-F238E27FC236}">
                <a16:creationId xmlns:a16="http://schemas.microsoft.com/office/drawing/2014/main" id="{27E0E50A-3649-44D7-A6DC-BB3468D03938}"/>
              </a:ext>
            </a:extLst>
          </p:cNvPr>
          <p:cNvSpPr/>
          <p:nvPr/>
        </p:nvSpPr>
        <p:spPr>
          <a:xfrm>
            <a:off x="7570126" y="2407657"/>
            <a:ext cx="14498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>
                <a:ln w="0"/>
                <a:solidFill>
                  <a:schemeClr val="tx1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ЯДЯ</a:t>
            </a:r>
          </a:p>
        </p:txBody>
      </p:sp>
      <p:sp>
        <p:nvSpPr>
          <p:cNvPr id="68" name="Прямоугольник 22">
            <a:extLst>
              <a:ext uri="{FF2B5EF4-FFF2-40B4-BE49-F238E27FC236}">
                <a16:creationId xmlns:a16="http://schemas.microsoft.com/office/drawing/2014/main" id="{1CF3F5FB-642E-4026-8589-EC44E0E1B8AB}"/>
              </a:ext>
            </a:extLst>
          </p:cNvPr>
          <p:cNvSpPr/>
          <p:nvPr/>
        </p:nvSpPr>
        <p:spPr>
          <a:xfrm>
            <a:off x="7274914" y="1842152"/>
            <a:ext cx="498855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cap="none" spc="0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9" name="Прямоугольник 22">
            <a:extLst>
              <a:ext uri="{FF2B5EF4-FFF2-40B4-BE49-F238E27FC236}">
                <a16:creationId xmlns:a16="http://schemas.microsoft.com/office/drawing/2014/main" id="{E928AFED-1489-4870-85BF-3059A69B0C5B}"/>
              </a:ext>
            </a:extLst>
          </p:cNvPr>
          <p:cNvSpPr/>
          <p:nvPr/>
        </p:nvSpPr>
        <p:spPr>
          <a:xfrm>
            <a:off x="7159242" y="2405053"/>
            <a:ext cx="58702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0"/>
                <a:solidFill>
                  <a:srgbClr val="FF0000"/>
                </a:solidFill>
                <a:effectLst>
                  <a:glow rad="1905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</a:t>
            </a:r>
            <a:endParaRPr lang="ru-RU" sz="4400" b="1" cap="none" spc="0" dirty="0">
              <a:ln w="0"/>
              <a:solidFill>
                <a:srgbClr val="FF0000"/>
              </a:solidFill>
              <a:effectLst>
                <a:glow rad="1905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C4F050A-E290-47E4-983C-865A8F7FA0A9}"/>
              </a:ext>
            </a:extLst>
          </p:cNvPr>
          <p:cNvPicPr>
            <a:picLocks noChangeAspect="1"/>
          </p:cNvPicPr>
          <p:nvPr/>
        </p:nvPicPr>
        <p:blipFill rotWithShape="1">
          <a:blip r:embed="rId33">
            <a:extLst>
              <a:ext uri="{BEBA8EAE-BF5A-486C-A8C5-ECC9F3942E4B}">
                <a14:imgProps xmlns:a14="http://schemas.microsoft.com/office/drawing/2010/main">
                  <a14:imgLayer r:embed="rId3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88" t="16755" r="13722"/>
          <a:stretch/>
        </p:blipFill>
        <p:spPr>
          <a:xfrm>
            <a:off x="1628986" y="327118"/>
            <a:ext cx="4892256" cy="3797745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A442EE3-02C6-43FE-87AA-C2C8C82D2A82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3267" y="3288233"/>
            <a:ext cx="4262371" cy="3315177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0E90E02B-E39C-4B30-9AFD-07DB4AE2CFFB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284" y="4302637"/>
            <a:ext cx="2391180" cy="239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268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3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5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8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4" fill="hold">
                            <p:stCondLst>
                              <p:cond delay="500"/>
                            </p:stCondLst>
                            <p:childTnLst>
                              <p:par>
                                <p:cTn id="33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0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3" grpId="1"/>
      <p:bldP spid="44" grpId="0"/>
      <p:bldP spid="44" grpId="1"/>
      <p:bldP spid="45" grpId="0"/>
      <p:bldP spid="45" grpId="1"/>
      <p:bldP spid="46" grpId="0"/>
      <p:bldP spid="46" grpId="1"/>
      <p:bldP spid="47" grpId="0"/>
      <p:bldP spid="47" grpId="1"/>
      <p:bldP spid="48" grpId="0"/>
      <p:bldP spid="48" grpId="1"/>
      <p:bldP spid="49" grpId="0"/>
      <p:bldP spid="49" grpId="1"/>
      <p:bldP spid="50" grpId="0"/>
      <p:bldP spid="50" grpId="1"/>
      <p:bldP spid="51" grpId="0"/>
      <p:bldP spid="51" grpId="1"/>
      <p:bldP spid="52" grpId="0"/>
      <p:bldP spid="52" grpId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  <p:bldP spid="57" grpId="0"/>
      <p:bldP spid="57" grpId="1"/>
      <p:bldP spid="58" grpId="0"/>
      <p:bldP spid="58" grpId="1"/>
      <p:bldP spid="59" grpId="0"/>
      <p:bldP spid="59" grpId="1"/>
      <p:bldP spid="60" grpId="0"/>
      <p:bldP spid="60" grpId="1"/>
      <p:bldP spid="61" grpId="0"/>
      <p:bldP spid="61" grpId="1"/>
      <p:bldP spid="62" grpId="0"/>
      <p:bldP spid="62" grpId="1"/>
      <p:bldP spid="63" grpId="0"/>
      <p:bldP spid="63" grpId="1"/>
      <p:bldP spid="64" grpId="0"/>
      <p:bldP spid="64" grpId="1"/>
      <p:bldP spid="65" grpId="0"/>
      <p:bldP spid="65" grpId="1"/>
      <p:bldP spid="66" grpId="0"/>
      <p:bldP spid="66" grpId="1"/>
      <p:bldP spid="67" grpId="0"/>
      <p:bldP spid="68" grpId="0"/>
      <p:bldP spid="68" grpId="1"/>
      <p:bldP spid="69" grpId="0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B3C64CE3-E0A4-4BD0-947B-796FBF1BCA29}"/>
</file>

<file path=customXml/itemProps2.xml><?xml version="1.0" encoding="utf-8"?>
<ds:datastoreItem xmlns:ds="http://schemas.openxmlformats.org/officeDocument/2006/customXml" ds:itemID="{251B82E6-EEDF-424C-96BF-300D9B7173D2}"/>
</file>

<file path=customXml/itemProps3.xml><?xml version="1.0" encoding="utf-8"?>
<ds:datastoreItem xmlns:ds="http://schemas.openxmlformats.org/officeDocument/2006/customXml" ds:itemID="{408E8CA8-D63C-49E8-9E3D-166BFD0DC621}"/>
</file>

<file path=docProps/app.xml><?xml version="1.0" encoding="utf-8"?>
<Properties xmlns="http://schemas.openxmlformats.org/officeDocument/2006/extended-properties" xmlns:vt="http://schemas.openxmlformats.org/officeDocument/2006/docPropsVTypes">
  <TotalTime>1100</TotalTime>
  <Words>28</Words>
  <Application>Microsoft Office PowerPoint</Application>
  <PresentationFormat>Широкий екран</PresentationFormat>
  <Paragraphs>28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Олександра Кириченко</cp:lastModifiedBy>
  <cp:revision>16</cp:revision>
  <dcterms:created xsi:type="dcterms:W3CDTF">2026-03-01T17:59:39Z</dcterms:created>
  <dcterms:modified xsi:type="dcterms:W3CDTF">2026-03-02T12:20:03Z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