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068AD-D231-5995-0507-E8A31C9C6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0C9073-ADA4-7213-23CB-0D0F67D89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57220-ADC1-4E95-65FC-72A94882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EDF49-1168-5637-F16D-0219A10D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1F109-150B-1A05-0F20-1646389F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3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7D40-29BA-B859-7B14-048DBE31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91171D-2BC2-CA2E-6CD0-D167F011A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7D35D-F688-BEC5-FFDE-C93299EB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7F6B8-A6EB-A788-FBB7-32B59DE5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7F13D-5CF5-E0B8-8C5A-00BD374A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0834BA-A13C-45A5-9568-89CC14C48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EF2C82-1BE2-CB1C-DB71-DA4E7AFA8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9F46D-5208-A909-3700-6B0E5928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2B4FD-2F2A-8668-9129-45C47351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F3688-5E44-6A92-514A-E87B4708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6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6769E-6AFC-9951-061A-06690413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3C55D-5175-7419-B001-CFADCEFD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DF76A1-B5B6-1AA5-72D8-F4AF6A2F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3A528-452B-A14A-DFA4-C161B2D4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AA3E88-EFD3-F500-6458-B30EACD3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3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60BA4-B2B3-E7B0-F369-8ED775CC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153021-055B-E5C1-BD38-9DD29BED5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A9C4A0-CEE5-5CE0-FA99-547BB2D7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5A195-E0B5-D4F1-5C88-BF7AA787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23204-34C9-2BF0-B581-C2477ABB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5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94F89-ADFB-FDC5-DCDF-2BD8D683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ED0F8-56B3-1D41-A8F3-4C2733F1F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81B9D0-7870-DA40-9DDA-2FB03B4FB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582D9F-F8C7-C0D2-5614-D58AA59C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CD934C-4F37-2936-5803-EF382246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C1492A-B4EE-56C8-7B9F-DA4B0B5D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1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44367-F062-7F93-F3D5-47C1E6A3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A905B1-62A5-C6CE-FF88-F2E3F2F8A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4E8DA7-A108-011D-868D-07B233183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E4D1E2-8777-3179-E595-385602EEE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E4CB7D-9960-3C07-5593-E2D2694E8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CB4C80-D3BE-2A4B-6FBB-A5A138D4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AF03C1-0B40-AD66-23E0-C7742E50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B7468A-3416-C760-FBAB-1594CC1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7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28B8E-68C5-F656-102B-BA6E73E2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ECA7C5-D219-E25C-DBEF-4932F020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EAD3F5-C6E6-1450-CE8D-10F81E34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568989-6BD7-EA29-44CC-C24A6D69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0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75BB69-C113-C151-C54E-C57B48C3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DECB8C-ED88-C6AD-CCBB-FAE3B54D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2C1879-D5E9-5D4A-5186-B50649E0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2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A6155-7D47-349C-585A-3EF779E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5682D-5D34-EECE-22DB-C1374010B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05C73-65F9-3524-1826-777FD0BF5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6E39F-4803-0E5C-2DDB-DBEA94F45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A78DC-F72E-EB16-1F27-7333E068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36EB57-98C4-6EC5-C210-593B2C6F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B008C-854F-3092-8484-9C4ADF6D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FF6A26-FF9A-A88E-C6B2-72DF8A3CC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BE9625-F47B-10EF-69C1-ABAA0E4B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CCED9-436B-D1F7-9176-78D79EBA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D7F8A2-2906-F194-4985-66EC41BA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D3241D-9E65-884B-313D-B6D6DB95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7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23C8-6439-A835-85CD-736D7D0C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F3257-44C6-3B08-B962-BDD7D38DC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56DD39-F297-698D-201B-6D43E5B0D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1E59-162A-4274-B87A-A2DE3E463211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5ABE-9F30-EE11-4608-4115A6D7A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4C81A-DD7B-4933-1ED6-5E3C00853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BB9BD6-A260-44D7-8E3D-428AD65BA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74" y="0"/>
            <a:ext cx="12243852" cy="6832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CF62A-F653-1177-B23C-1C0FEF4F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" b="1633"/>
          <a:stretch/>
        </p:blipFill>
        <p:spPr>
          <a:xfrm>
            <a:off x="2957243" y="650666"/>
            <a:ext cx="8034837" cy="4338061"/>
          </a:xfrm>
          <a:prstGeom prst="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F6BC436A-B220-6F2C-5691-4CA2AE04F8BA}"/>
              </a:ext>
            </a:extLst>
          </p:cNvPr>
          <p:cNvSpPr/>
          <p:nvPr/>
        </p:nvSpPr>
        <p:spPr>
          <a:xfrm>
            <a:off x="3522119" y="5184894"/>
            <a:ext cx="5965886" cy="1309004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0A3853E-DB15-B78F-7E4E-1C28F3A0BE0E}"/>
              </a:ext>
            </a:extLst>
          </p:cNvPr>
          <p:cNvSpPr/>
          <p:nvPr/>
        </p:nvSpPr>
        <p:spPr>
          <a:xfrm>
            <a:off x="9553355" y="5211290"/>
            <a:ext cx="1049867" cy="1049867"/>
          </a:xfrm>
          <a:prstGeom prst="ellipse">
            <a:avLst/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7F9D9-F432-DD06-B0D0-9116E1F67C7E}"/>
              </a:ext>
            </a:extLst>
          </p:cNvPr>
          <p:cNvSpPr txBox="1"/>
          <p:nvPr/>
        </p:nvSpPr>
        <p:spPr>
          <a:xfrm>
            <a:off x="3689914" y="5167135"/>
            <a:ext cx="566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Жёлтая жаба прыгает по луже.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CB8B32D-EB2C-8566-4CD6-3E3A510239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3" t="-12092" r="22873" b="1"/>
          <a:stretch/>
        </p:blipFill>
        <p:spPr>
          <a:xfrm>
            <a:off x="9694195" y="5191220"/>
            <a:ext cx="769168" cy="10558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1C96C-F584-D04E-7FFD-882574F7FC13}"/>
              </a:ext>
            </a:extLst>
          </p:cNvPr>
          <p:cNvSpPr txBox="1"/>
          <p:nvPr/>
        </p:nvSpPr>
        <p:spPr>
          <a:xfrm>
            <a:off x="3707518" y="5431134"/>
            <a:ext cx="62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медвежёнка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жвачка.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518105C-95E8-3079-FCDE-702EDCFEE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5881" y="5302837"/>
            <a:ext cx="881991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78349A-E262-CFAC-BAF0-434D9B32A17C}"/>
              </a:ext>
            </a:extLst>
          </p:cNvPr>
          <p:cNvSpPr txBox="1"/>
          <p:nvPr/>
        </p:nvSpPr>
        <p:spPr>
          <a:xfrm>
            <a:off x="3772464" y="5201876"/>
            <a:ext cx="5801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Жираф собирает жёлуди.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7B1B00-1B57-6588-2042-D8A910EA4AEE}"/>
              </a:ext>
            </a:extLst>
          </p:cNvPr>
          <p:cNvSpPr txBox="1"/>
          <p:nvPr/>
        </p:nvSpPr>
        <p:spPr>
          <a:xfrm>
            <a:off x="3636969" y="5486011"/>
            <a:ext cx="581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Художник рисует желе.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1A46F-8D87-E2DA-D2D6-A9E226A31C8A}"/>
              </a:ext>
            </a:extLst>
          </p:cNvPr>
          <p:cNvSpPr txBox="1"/>
          <p:nvPr/>
        </p:nvSpPr>
        <p:spPr>
          <a:xfrm>
            <a:off x="3643603" y="5461151"/>
            <a:ext cx="6170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Морж держит ежевику.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8A9FC-4A63-AC3B-6C07-F5928DD2AAAE}"/>
              </a:ext>
            </a:extLst>
          </p:cNvPr>
          <p:cNvSpPr txBox="1"/>
          <p:nvPr/>
        </p:nvSpPr>
        <p:spPr>
          <a:xfrm>
            <a:off x="3697955" y="5310638"/>
            <a:ext cx="5773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Медвежонок жуёт пирожок.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20F89-D287-89C8-EFAB-2CBE759FB650}"/>
              </a:ext>
            </a:extLst>
          </p:cNvPr>
          <p:cNvSpPr txBox="1"/>
          <p:nvPr/>
        </p:nvSpPr>
        <p:spPr>
          <a:xfrm>
            <a:off x="3739055" y="5268579"/>
            <a:ext cx="5422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Жёлтый жук сидит на журнале.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002F35-D784-1372-72B1-094C1D122931}"/>
              </a:ext>
            </a:extLst>
          </p:cNvPr>
          <p:cNvSpPr txBox="1"/>
          <p:nvPr/>
        </p:nvSpPr>
        <p:spPr>
          <a:xfrm>
            <a:off x="3729718" y="5243590"/>
            <a:ext cx="5547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Жёлтое желе у жабы в луже.</a:t>
            </a: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60361A74-17D1-150A-4C32-A27081A4EF29}"/>
              </a:ext>
            </a:extLst>
          </p:cNvPr>
          <p:cNvSpPr/>
          <p:nvPr/>
        </p:nvSpPr>
        <p:spPr>
          <a:xfrm>
            <a:off x="5276937" y="380775"/>
            <a:ext cx="1585829" cy="1308847"/>
          </a:xfrm>
          <a:custGeom>
            <a:avLst/>
            <a:gdLst>
              <a:gd name="connsiteX0" fmla="*/ 218146 w 1585829"/>
              <a:gd name="connsiteY0" fmla="*/ 0 h 1308847"/>
              <a:gd name="connsiteX1" fmla="*/ 1585829 w 1585829"/>
              <a:gd name="connsiteY1" fmla="*/ 0 h 1308847"/>
              <a:gd name="connsiteX2" fmla="*/ 1585829 w 1585829"/>
              <a:gd name="connsiteY2" fmla="*/ 0 h 1308847"/>
              <a:gd name="connsiteX3" fmla="*/ 1585829 w 1585829"/>
              <a:gd name="connsiteY3" fmla="*/ 1090701 h 1308847"/>
              <a:gd name="connsiteX4" fmla="*/ 1367683 w 1585829"/>
              <a:gd name="connsiteY4" fmla="*/ 1308847 h 1308847"/>
              <a:gd name="connsiteX5" fmla="*/ 0 w 1585829"/>
              <a:gd name="connsiteY5" fmla="*/ 1308847 h 1308847"/>
              <a:gd name="connsiteX6" fmla="*/ 0 w 1585829"/>
              <a:gd name="connsiteY6" fmla="*/ 1308847 h 1308847"/>
              <a:gd name="connsiteX7" fmla="*/ 0 w 1585829"/>
              <a:gd name="connsiteY7" fmla="*/ 218146 h 1308847"/>
              <a:gd name="connsiteX8" fmla="*/ 218146 w 1585829"/>
              <a:gd name="connsiteY8" fmla="*/ 0 h 1308847"/>
              <a:gd name="connsiteX0" fmla="*/ 218146 w 1585829"/>
              <a:gd name="connsiteY0" fmla="*/ 0 h 1308847"/>
              <a:gd name="connsiteX1" fmla="*/ 1585829 w 1585829"/>
              <a:gd name="connsiteY1" fmla="*/ 0 h 1308847"/>
              <a:gd name="connsiteX2" fmla="*/ 1585829 w 1585829"/>
              <a:gd name="connsiteY2" fmla="*/ 0 h 1308847"/>
              <a:gd name="connsiteX3" fmla="*/ 1585829 w 1585829"/>
              <a:gd name="connsiteY3" fmla="*/ 1111021 h 1308847"/>
              <a:gd name="connsiteX4" fmla="*/ 1367683 w 1585829"/>
              <a:gd name="connsiteY4" fmla="*/ 1308847 h 1308847"/>
              <a:gd name="connsiteX5" fmla="*/ 0 w 1585829"/>
              <a:gd name="connsiteY5" fmla="*/ 1308847 h 1308847"/>
              <a:gd name="connsiteX6" fmla="*/ 0 w 1585829"/>
              <a:gd name="connsiteY6" fmla="*/ 1308847 h 1308847"/>
              <a:gd name="connsiteX7" fmla="*/ 0 w 1585829"/>
              <a:gd name="connsiteY7" fmla="*/ 218146 h 1308847"/>
              <a:gd name="connsiteX8" fmla="*/ 218146 w 1585829"/>
              <a:gd name="connsiteY8" fmla="*/ 0 h 130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5829" h="1308847">
                <a:moveTo>
                  <a:pt x="218146" y="0"/>
                </a:moveTo>
                <a:lnTo>
                  <a:pt x="1585829" y="0"/>
                </a:lnTo>
                <a:lnTo>
                  <a:pt x="1585829" y="0"/>
                </a:lnTo>
                <a:lnTo>
                  <a:pt x="1585829" y="1111021"/>
                </a:lnTo>
                <a:cubicBezTo>
                  <a:pt x="1585829" y="1231500"/>
                  <a:pt x="1488162" y="1308847"/>
                  <a:pt x="1367683" y="1308847"/>
                </a:cubicBezTo>
                <a:lnTo>
                  <a:pt x="0" y="1308847"/>
                </a:lnTo>
                <a:lnTo>
                  <a:pt x="0" y="1308847"/>
                </a:lnTo>
                <a:lnTo>
                  <a:pt x="0" y="218146"/>
                </a:lnTo>
                <a:cubicBezTo>
                  <a:pt x="0" y="97667"/>
                  <a:pt x="97667" y="0"/>
                  <a:pt x="218146" y="0"/>
                </a:cubicBezTo>
                <a:close/>
              </a:path>
            </a:pathLst>
          </a:custGeom>
          <a:solidFill>
            <a:schemeClr val="lt1">
              <a:alpha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: скругленные противолежащие углы 32">
            <a:extLst>
              <a:ext uri="{FF2B5EF4-FFF2-40B4-BE49-F238E27FC236}">
                <a16:creationId xmlns:a16="http://schemas.microsoft.com/office/drawing/2014/main" id="{238A9585-AB44-B6EA-2377-5A47AA769BF7}"/>
              </a:ext>
            </a:extLst>
          </p:cNvPr>
          <p:cNvSpPr/>
          <p:nvPr/>
        </p:nvSpPr>
        <p:spPr>
          <a:xfrm>
            <a:off x="5510523" y="3834589"/>
            <a:ext cx="1585830" cy="1308848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87D3C845-059A-0420-54A7-6C09EA99BF29}"/>
              </a:ext>
            </a:extLst>
          </p:cNvPr>
          <p:cNvSpPr/>
          <p:nvPr/>
        </p:nvSpPr>
        <p:spPr>
          <a:xfrm>
            <a:off x="8925818" y="1961945"/>
            <a:ext cx="1585830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CCFCC03-2CC0-C733-DBEA-659D4128AC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8254" y="381742"/>
            <a:ext cx="1295332" cy="129533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3ACFEC3-BFE0-297E-D3CF-DA0F663C0D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5768" y="3838233"/>
            <a:ext cx="1209971" cy="120997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1753A3-0D08-D2AE-6AF8-C6DBA2BC4D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3974" y="1990186"/>
            <a:ext cx="1160750" cy="1160750"/>
          </a:xfrm>
          <a:prstGeom prst="rect">
            <a:avLst/>
          </a:prstGeom>
        </p:spPr>
      </p:pic>
      <p:sp>
        <p:nvSpPr>
          <p:cNvPr id="41" name="Прямоугольник: скругленные противолежащие углы 40">
            <a:extLst>
              <a:ext uri="{FF2B5EF4-FFF2-40B4-BE49-F238E27FC236}">
                <a16:creationId xmlns:a16="http://schemas.microsoft.com/office/drawing/2014/main" id="{97F60D31-C91E-7585-4670-580CA18A25FA}"/>
              </a:ext>
            </a:extLst>
          </p:cNvPr>
          <p:cNvSpPr/>
          <p:nvPr/>
        </p:nvSpPr>
        <p:spPr>
          <a:xfrm>
            <a:off x="3924343" y="1729014"/>
            <a:ext cx="4675064" cy="586238"/>
          </a:xfrm>
          <a:prstGeom prst="round2Diag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  <a:bevelB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Е-ЖЕ-ЛЕТ-ВИ-ШНЯ-КА</a:t>
            </a:r>
          </a:p>
        </p:txBody>
      </p:sp>
      <p:sp>
        <p:nvSpPr>
          <p:cNvPr id="42" name="Прямоугольник: скругленные противолежащие углы 41">
            <a:extLst>
              <a:ext uri="{FF2B5EF4-FFF2-40B4-BE49-F238E27FC236}">
                <a16:creationId xmlns:a16="http://schemas.microsoft.com/office/drawing/2014/main" id="{43D6E9AC-4225-02D1-934B-AC473F69F0DC}"/>
              </a:ext>
            </a:extLst>
          </p:cNvPr>
          <p:cNvSpPr/>
          <p:nvPr/>
        </p:nvSpPr>
        <p:spPr>
          <a:xfrm>
            <a:off x="7361919" y="3354017"/>
            <a:ext cx="4442602" cy="578416"/>
          </a:xfrm>
          <a:prstGeom prst="round2Diag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МО-ЖО-НА-ЛУДЬ</a:t>
            </a: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3B512F9E-FC3A-1A52-496F-11990A08C37D}"/>
              </a:ext>
            </a:extLst>
          </p:cNvPr>
          <p:cNvSpPr/>
          <p:nvPr/>
        </p:nvSpPr>
        <p:spPr>
          <a:xfrm>
            <a:off x="3772464" y="5263448"/>
            <a:ext cx="5462503" cy="751501"/>
          </a:xfrm>
          <a:prstGeom prst="round2Diag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КО-ЖУР-АВ-НА-БОР-ЛИСТ-КОТ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074B4AB-5977-043A-B32C-59165BF91E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7655" y="1760981"/>
            <a:ext cx="493819" cy="51084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8521883-6DA7-B239-7FD8-BF65218752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7500" y="1765584"/>
            <a:ext cx="493819" cy="51084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C4657C-FCB7-15F9-1724-FD9D4ABE75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2654" y="3376785"/>
            <a:ext cx="493819" cy="51084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429C1A7-A928-27A2-84F7-90DD1FB36D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2215" y="3387802"/>
            <a:ext cx="493819" cy="51084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8308BCC-86F3-0D3B-8802-8A83E5B5DB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6712" y="5396091"/>
            <a:ext cx="493819" cy="51084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0CA6FFF-420A-670B-9681-1FE0755E16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8189" y="5408095"/>
            <a:ext cx="493819" cy="510846"/>
          </a:xfrm>
          <a:prstGeom prst="rect">
            <a:avLst/>
          </a:prstGeom>
          <a:ln>
            <a:noFill/>
          </a:ln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3F0A06E-FD71-F5D4-D4E4-374D360679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9456" y="5385172"/>
            <a:ext cx="493819" cy="510846"/>
          </a:xfrm>
          <a:prstGeom prst="rect">
            <a:avLst/>
          </a:prstGeom>
          <a:ln>
            <a:noFill/>
          </a:ln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BD82163-88A2-9E6D-1D15-EB7899FA0B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1996" y="5378162"/>
            <a:ext cx="493819" cy="510846"/>
          </a:xfrm>
          <a:prstGeom prst="rect">
            <a:avLst/>
          </a:prstGeom>
          <a:ln>
            <a:noFill/>
          </a:ln>
        </p:spPr>
      </p:pic>
      <p:sp>
        <p:nvSpPr>
          <p:cNvPr id="2" name="AutoShape 2" descr=", створено за допомогою ШІ">
            <a:extLst>
              <a:ext uri="{FF2B5EF4-FFF2-40B4-BE49-F238E27FC236}">
                <a16:creationId xmlns:a16="http://schemas.microsoft.com/office/drawing/2014/main" id="{0F15FC63-786C-4542-9D81-9D81616BA9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73F1FABF-9B5D-4E97-97F0-0904EBBD78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CA4A05F-BE2A-4615-8FC7-CA2526A553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97" y="3825924"/>
            <a:ext cx="2528539" cy="2528539"/>
          </a:xfrm>
          <a:prstGeom prst="rect">
            <a:avLst/>
          </a:prstGeom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53F665D1-C174-4670-ACE9-B99AFCB4A99C}"/>
              </a:ext>
            </a:extLst>
          </p:cNvPr>
          <p:cNvGrpSpPr/>
          <p:nvPr/>
        </p:nvGrpSpPr>
        <p:grpSpPr>
          <a:xfrm>
            <a:off x="-25168" y="134166"/>
            <a:ext cx="874985" cy="779256"/>
            <a:chOff x="110921" y="46441"/>
            <a:chExt cx="497213" cy="505365"/>
          </a:xfrm>
        </p:grpSpPr>
        <p:pic>
          <p:nvPicPr>
            <p:cNvPr id="55" name="Picture 40">
              <a:extLst>
                <a:ext uri="{FF2B5EF4-FFF2-40B4-BE49-F238E27FC236}">
                  <a16:creationId xmlns:a16="http://schemas.microsoft.com/office/drawing/2014/main" id="{58B2F9DE-DEFF-4785-AEE8-9507C22DF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BDE4611-B1CC-43CE-A07C-08E647C8861C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7" name="Скругленный прямоугольник 52">
            <a:extLst>
              <a:ext uri="{FF2B5EF4-FFF2-40B4-BE49-F238E27FC236}">
                <a16:creationId xmlns:a16="http://schemas.microsoft.com/office/drawing/2014/main" id="{FAF03C84-094C-4967-8DAE-F2DD094BB063}"/>
              </a:ext>
            </a:extLst>
          </p:cNvPr>
          <p:cNvSpPr/>
          <p:nvPr/>
        </p:nvSpPr>
        <p:spPr>
          <a:xfrm>
            <a:off x="4876750" y="1335019"/>
            <a:ext cx="3939990" cy="3386635"/>
          </a:xfrm>
          <a:prstGeom prst="round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11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5" grpId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9" grpId="0"/>
      <p:bldP spid="29" grpId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7F9369-0173-4ABF-9A80-F3F60256BAE7}"/>
</file>

<file path=customXml/itemProps2.xml><?xml version="1.0" encoding="utf-8"?>
<ds:datastoreItem xmlns:ds="http://schemas.openxmlformats.org/officeDocument/2006/customXml" ds:itemID="{1CBEE670-2388-4410-AF54-5E1539C03D23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3C27AF4E-E2BB-4D7D-83EB-C364DF8CDC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42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SpeechTerapist_Julia</cp:lastModifiedBy>
  <cp:revision>26</cp:revision>
  <dcterms:created xsi:type="dcterms:W3CDTF">2026-01-28T10:48:53Z</dcterms:created>
  <dcterms:modified xsi:type="dcterms:W3CDTF">2026-03-02T12:18:40Z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