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58" r:id="rId5"/>
    <p:sldId id="301" r:id="rId7"/>
    <p:sldId id="311" r:id="rId8"/>
    <p:sldId id="312" r:id="rId9"/>
    <p:sldId id="260" r:id="rId10"/>
    <p:sldId id="316" r:id="rId11"/>
    <p:sldId id="277" r:id="rId12"/>
    <p:sldId id="297" r:id="rId13"/>
    <p:sldId id="313" r:id="rId14"/>
    <p:sldId id="293" r:id="rId15"/>
    <p:sldId id="315" r:id="rId16"/>
    <p:sldId id="306" r:id="rId17"/>
    <p:sldId id="307" r:id="rId18"/>
    <p:sldId id="317" r:id="rId19"/>
    <p:sldId id="308" r:id="rId20"/>
    <p:sldId id="300" r:id="rId21"/>
    <p:sldId id="262" r:id="rId22"/>
    <p:sldId id="285" r:id="rId23"/>
    <p:sldId id="283" r:id="rId24"/>
    <p:sldId id="314" r:id="rId25"/>
    <p:sldId id="3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7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757D"/>
    <a:srgbClr val="72777D"/>
    <a:srgbClr val="EEEEEE"/>
    <a:srgbClr val="FBF7BC"/>
    <a:srgbClr val="474761"/>
    <a:srgbClr val="FDFDFB"/>
    <a:srgbClr val="F9F8F6"/>
    <a:srgbClr val="71ADC0"/>
    <a:srgbClr val="327190"/>
    <a:srgbClr val="343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200"/>
        <p:guide pos="37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26" Type="http://schemas.openxmlformats.org/officeDocument/2006/relationships/slide" Target="slides/slide23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3" Type="http://schemas.openxmlformats.org/officeDocument/2006/relationships/slide" Target="slides/slide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25" Type="http://schemas.openxmlformats.org/officeDocument/2006/relationships/slide" Target="slides/slide22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29" Type="http://schemas.openxmlformats.org/officeDocument/2006/relationships/tableStyles" Target="tableStyle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28" Type="http://schemas.openxmlformats.org/officeDocument/2006/relationships/viewProps" Target="viewProps.xml"/><Relationship Id="rId23" Type="http://schemas.openxmlformats.org/officeDocument/2006/relationships/slide" Target="slides/slide20.xml"/><Relationship Id="rId15" Type="http://schemas.openxmlformats.org/officeDocument/2006/relationships/slide" Target="slides/slide12.xml"/><Relationship Id="rId19" Type="http://schemas.openxmlformats.org/officeDocument/2006/relationships/slide" Target="slides/slide16.xml"/><Relationship Id="rId10" Type="http://schemas.openxmlformats.org/officeDocument/2006/relationships/slide" Target="slides/slide7.xml"/><Relationship Id="rId31" Type="http://schemas.openxmlformats.org/officeDocument/2006/relationships/customXml" Target="../customXml/item2.xml"/><Relationship Id="rId9" Type="http://schemas.openxmlformats.org/officeDocument/2006/relationships/slide" Target="slides/slide6.xml"/><Relationship Id="rId4" Type="http://schemas.openxmlformats.org/officeDocument/2006/relationships/slide" Target="slides/slide2.xml"/><Relationship Id="rId27" Type="http://schemas.openxmlformats.org/officeDocument/2006/relationships/presProps" Target="presProps.xml"/><Relationship Id="rId22" Type="http://schemas.openxmlformats.org/officeDocument/2006/relationships/slide" Target="slides/slide19.xml"/><Relationship Id="rId14" Type="http://schemas.openxmlformats.org/officeDocument/2006/relationships/slide" Target="slides/slide11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tags" Target="../tags/tag4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Gemini_Generated_Image_vznzv2vznzv2vznz.pngGemini_Generated_Image_vznzv2vznzv2vznz"/>
          <p:cNvPicPr>
            <a:picLocks noChangeAspect="1"/>
          </p:cNvPicPr>
          <p:nvPr/>
        </p:nvPicPr>
        <p:blipFill>
          <a:blip r:embed="rId2"/>
          <a:srcRect l="1170" r="1170"/>
          <a:stretch>
            <a:fillRect/>
          </a:stretch>
        </p:blipFill>
        <p:spPr>
          <a:xfrm>
            <a:off x="-7620" y="-5715"/>
            <a:ext cx="12203430" cy="78486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6230" y="855980"/>
            <a:ext cx="600329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altLang="en-US" sz="3600" b="1">
              <a:solidFill>
                <a:schemeClr val="accent4">
                  <a:lumMod val="20000"/>
                  <a:lumOff val="80000"/>
                </a:schemeClr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006205" y="525780"/>
            <a:ext cx="2956560" cy="142621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Зафиксирован полный сбой командного взаимодействия.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05815" y="1122680"/>
            <a:ext cx="2092960" cy="829310"/>
          </a:xfrm>
          <a:prstGeom prst="wedgeRoundRectCallout">
            <a:avLst>
              <a:gd name="adj1" fmla="val 42202"/>
              <a:gd name="adj2" fmla="val 71282"/>
              <a:gd name="adj3" fmla="val 16667"/>
            </a:avLst>
          </a:prstGeom>
          <a:solidFill>
            <a:srgbClr val="FDFDF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32460" y="1122680"/>
            <a:ext cx="2433955" cy="82994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Станция без сотрудничества разваливается!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c1ghezc1ghezc1gh.pngGemini_Generated_Image_c1ghezc1ghezc1gh"/>
          <p:cNvPicPr>
            <a:picLocks noChangeAspect="1"/>
          </p:cNvPicPr>
          <p:nvPr>
            <p:ph idx="1"/>
          </p:nvPr>
        </p:nvPicPr>
        <p:blipFill>
          <a:blip r:embed="rId1"/>
          <a:srcRect l="1173" r="1173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55950" y="365125"/>
            <a:ext cx="588010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ЭНЕРГЕТИЧЕСКИЙ ИМПУЛЬС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036050" y="1513205"/>
            <a:ext cx="2357755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Важна точность и внимание к команде.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terat5.pnggterat5"/>
          <p:cNvPicPr>
            <a:picLocks noChangeAspect="1"/>
          </p:cNvPicPr>
          <p:nvPr>
            <p:ph idx="1"/>
          </p:nvPr>
        </p:nvPicPr>
        <p:blipFill>
          <a:blip r:embed="rId1"/>
          <a:srcRect l="1173" r="1173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55950" y="365125"/>
            <a:ext cx="588010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ЭНЕРГЕТИЧЕСКИЙ ИМПУЛЬС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036050" y="1513205"/>
            <a:ext cx="2357755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Важна точность и внимание к команде.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6" name="Picture 5" descr="yt54y45w"/>
          <p:cNvPicPr>
            <a:picLocks noChangeAspect="1"/>
          </p:cNvPicPr>
          <p:nvPr/>
        </p:nvPicPr>
        <p:blipFill>
          <a:blip r:embed="rId2"/>
          <a:srcRect l="32719" t="24459" r="51182" b="50000"/>
          <a:stretch>
            <a:fillRect/>
          </a:stretch>
        </p:blipFill>
        <p:spPr>
          <a:xfrm>
            <a:off x="4509770" y="2687955"/>
            <a:ext cx="1447800" cy="1282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08333 0.00148148 L -0.151719 0.10981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96 0.108241 L -0.288281 0.255278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5677 0.255278 L -0.0533333 0.281574 " pathEditMode="relative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479 0.300093 L 0.202552 0.323333 " pathEditMode="relative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156 0.338796 L 0.460156 0.21037 " pathEditMode="relative" ptsTypes="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33 0.205741 L 0.340052 0.133056 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844 0.116019 L 0.146875 0.154722 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7795260" y="1691005"/>
            <a:ext cx="4602480" cy="3143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6" name="Picture 5" descr="Знімок екрана 2025-12-19 1727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8445" y="-251460"/>
            <a:ext cx="5086985" cy="3997325"/>
          </a:xfrm>
          <a:prstGeom prst="rect">
            <a:avLst/>
          </a:prstGeom>
        </p:spPr>
      </p:pic>
      <p:pic>
        <p:nvPicPr>
          <p:cNvPr id="7" name="Picture 6" descr="Знімок екрана 2025-12-19 1728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25" y="-136525"/>
            <a:ext cx="5873115" cy="4819650"/>
          </a:xfrm>
          <a:prstGeom prst="rect">
            <a:avLst/>
          </a:prstGeom>
        </p:spPr>
      </p:pic>
      <p:pic>
        <p:nvPicPr>
          <p:cNvPr id="8" name="Picture 7" descr="Знімок екрана 2025-12-19 1728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225" y="2967990"/>
            <a:ext cx="5770880" cy="4392295"/>
          </a:xfrm>
          <a:prstGeom prst="rect">
            <a:avLst/>
          </a:prstGeom>
        </p:spPr>
      </p:pic>
      <p:pic>
        <p:nvPicPr>
          <p:cNvPr id="10" name="Picture 9" descr="Знімок екрана 2025-12-19 1728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55" y="-251460"/>
            <a:ext cx="5798820" cy="4242435"/>
          </a:xfrm>
          <a:prstGeom prst="rect">
            <a:avLst/>
          </a:prstGeom>
        </p:spPr>
      </p:pic>
      <p:pic>
        <p:nvPicPr>
          <p:cNvPr id="11" name="Picture 10" descr="Знімок екрана 2025-12-19 1728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845" y="2116455"/>
            <a:ext cx="4931410" cy="5107305"/>
          </a:xfrm>
          <a:prstGeom prst="rect">
            <a:avLst/>
          </a:prstGeom>
        </p:spPr>
      </p:pic>
      <p:pic>
        <p:nvPicPr>
          <p:cNvPr id="12" name="Picture 11" descr="Знімок екрана 2025-12-19 1728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8145" y="2323465"/>
            <a:ext cx="5928360" cy="4900295"/>
          </a:xfrm>
          <a:prstGeom prst="rect">
            <a:avLst/>
          </a:prstGeom>
        </p:spPr>
      </p:pic>
      <p:pic>
        <p:nvPicPr>
          <p:cNvPr id="13" name="Picture 12" descr="Знімок екрана 2025-12-19 1727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9040" y="1584960"/>
            <a:ext cx="4693920" cy="3688080"/>
          </a:xfrm>
          <a:prstGeom prst="rect">
            <a:avLst/>
          </a:prstGeom>
        </p:spPr>
      </p:pic>
      <p:pic>
        <p:nvPicPr>
          <p:cNvPr id="14" name="Picture 13" descr="Знімок екрана 2025-12-19 1728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385" y="1508760"/>
            <a:ext cx="5250180" cy="3840480"/>
          </a:xfrm>
          <a:prstGeom prst="rect">
            <a:avLst/>
          </a:prstGeom>
        </p:spPr>
      </p:pic>
      <p:pic>
        <p:nvPicPr>
          <p:cNvPr id="15" name="Picture 14" descr="Знімок екрана 2025-12-19 1728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855" y="1691005"/>
            <a:ext cx="5265420" cy="4320540"/>
          </a:xfrm>
          <a:prstGeom prst="rect">
            <a:avLst/>
          </a:prstGeom>
        </p:spPr>
      </p:pic>
      <p:pic>
        <p:nvPicPr>
          <p:cNvPr id="16" name="Picture 15" descr="Знімок екрана 2025-12-19 1728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040" y="845820"/>
            <a:ext cx="5448300" cy="4503420"/>
          </a:xfrm>
          <a:prstGeom prst="rect">
            <a:avLst/>
          </a:prstGeom>
        </p:spPr>
      </p:pic>
      <p:pic>
        <p:nvPicPr>
          <p:cNvPr id="17" name="Picture 16" descr="Знімок екрана 2025-12-19 1728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460" y="624840"/>
            <a:ext cx="4488180" cy="4648200"/>
          </a:xfrm>
          <a:prstGeom prst="rect">
            <a:avLst/>
          </a:prstGeom>
        </p:spPr>
      </p:pic>
      <p:pic>
        <p:nvPicPr>
          <p:cNvPr id="18" name="Picture 17" descr="Знімок екрана 2025-12-19 1728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435" y="1394460"/>
            <a:ext cx="5196840" cy="3954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7795260" y="1691005"/>
            <a:ext cx="382397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pic>
        <p:nvPicPr>
          <p:cNvPr id="2" name="Picture 1" descr="Gemini_Generated_Image_63829q63829q63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"/>
            <a:ext cx="12192000" cy="685546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 flipH="1">
            <a:off x="9691370" y="5461635"/>
            <a:ext cx="2159000" cy="607695"/>
          </a:xfrm>
          <a:prstGeom prst="wedgeRoundRectCallout">
            <a:avLst>
              <a:gd name="adj1" fmla="val 22055"/>
              <a:gd name="adj2" fmla="val -67840"/>
              <a:gd name="adj3" fmla="val 16667"/>
            </a:avLst>
          </a:prstGeom>
          <a:solidFill>
            <a:srgbClr val="FDFDF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9563100" y="5461635"/>
            <a:ext cx="2414270" cy="60769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бы без команды запутался!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8808720" y="3723005"/>
            <a:ext cx="2286000" cy="829310"/>
          </a:xfrm>
          <a:prstGeom prst="wedgeRoundRectCallout">
            <a:avLst>
              <a:gd name="adj1" fmla="val 5792"/>
              <a:gd name="adj2" fmla="val 70290"/>
              <a:gd name="adj3" fmla="val 16667"/>
            </a:avLst>
          </a:prstGeom>
          <a:solidFill>
            <a:srgbClr val="FDFDF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8744585" y="3723005"/>
            <a:ext cx="2414270" cy="82931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Слушаем всех — только так получится.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unnamed.pngunnamed"/>
          <p:cNvPicPr>
            <a:picLocks noChangeAspect="1"/>
          </p:cNvPicPr>
          <p:nvPr>
            <p:ph idx="1"/>
          </p:nvPr>
        </p:nvPicPr>
        <p:blipFill>
          <a:blip r:embed="rId1"/>
          <a:srcRect l="1132" r="1132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93065" y="1341755"/>
            <a:ext cx="500253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Что помогло?</a:t>
            </a:r>
            <a:endParaRPr lang="en-US" altLang="en-US" sz="2000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483100" y="5671185"/>
            <a:ext cx="257048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Командные решения оказались эффективнее.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481185" y="1341755"/>
            <a:ext cx="187261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Что делали вместе?</a:t>
            </a:r>
            <a:endParaRPr lang="en-US" altLang="en-US" sz="2000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201920" y="709930"/>
            <a:ext cx="194754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Что было сложно?</a:t>
            </a:r>
            <a:endParaRPr lang="en-US" altLang="en-US" sz="2000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000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unnamed (1).pngunnamed (1)"/>
          <p:cNvPicPr>
            <a:picLocks noChangeAspect="1"/>
          </p:cNvPicPr>
          <p:nvPr>
            <p:ph idx="1"/>
          </p:nvPr>
        </p:nvPicPr>
        <p:blipFill>
          <a:blip r:embed="rId1"/>
          <a:srcRect l="1132" r="1132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33310" y="441960"/>
            <a:ext cx="3121660" cy="98742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Мы справились — потому что были командой.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Анимация_оживающей_станции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739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unnamed (2).pngunnamed (2)"/>
          <p:cNvPicPr>
            <a:picLocks noChangeAspect="1"/>
          </p:cNvPicPr>
          <p:nvPr>
            <p:ph idx="1"/>
          </p:nvPr>
        </p:nvPicPr>
        <p:blipFill>
          <a:blip r:embed="rId1"/>
          <a:srcRect l="1132" r="1132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20650" y="3521710"/>
            <a:ext cx="272415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слушать</a:t>
            </a:r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152140" y="3521710"/>
            <a:ext cx="272415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помогать</a:t>
            </a:r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338570" y="3521710"/>
            <a:ext cx="272415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договариваться</a:t>
            </a:r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383395" y="3521710"/>
            <a:ext cx="272415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ждать очередь</a:t>
            </a:r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191250" y="4678680"/>
            <a:ext cx="246951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Быть командой — это тоже умение!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219172030.pngFirefly 20251219172030"/>
          <p:cNvPicPr>
            <a:picLocks noChangeAspect="1"/>
          </p:cNvPicPr>
          <p:nvPr>
            <p:ph idx="1"/>
          </p:nvPr>
        </p:nvPicPr>
        <p:blipFill>
          <a:blip r:embed="rId1"/>
          <a:srcRect l="1173" r="1173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53005" y="4664710"/>
            <a:ext cx="7385685" cy="1655445"/>
          </a:xfrm>
          <a:prstGeom prst="roundRect">
            <a:avLst/>
          </a:prstGeom>
          <a:solidFill>
            <a:srgbClr val="72777D">
              <a:alpha val="60000"/>
            </a:srgbClr>
          </a:solidFill>
          <a:ln>
            <a:noFill/>
          </a:ln>
          <a:effectLst>
            <a:glow rad="304800">
              <a:srgbClr val="71757D">
                <a:alpha val="47000"/>
              </a:srgb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2974340" y="4678680"/>
            <a:ext cx="627507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Что нового узнал?</a:t>
            </a:r>
            <a:endParaRPr lang="en-US" altLang="en-US" sz="36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36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363470" y="5547995"/>
            <a:ext cx="749744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Где пригодится команда?</a:t>
            </a:r>
            <a:endParaRPr lang="en-US" altLang="en-US" sz="36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485380" y="1059815"/>
            <a:ext cx="246951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Вы сегодня были настоящей командой.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kmaychkmaychkmay.pngGemini_Generated_Image_kmaychkmaychkmay"/>
          <p:cNvPicPr>
            <a:picLocks noChangeAspect="1"/>
          </p:cNvPicPr>
          <p:nvPr>
            <p:ph idx="1"/>
          </p:nvPr>
        </p:nvPicPr>
        <p:blipFill>
          <a:blip r:embed="rId1"/>
          <a:srcRect l="1170" r="1170"/>
          <a:stretch>
            <a:fillRect/>
          </a:stretch>
        </p:blipFill>
        <p:spPr>
          <a:xfrm>
            <a:off x="0" y="0"/>
            <a:ext cx="12201525" cy="69729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667750" y="1468120"/>
            <a:ext cx="2620645" cy="43116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Гав! Это за отличную командную работу!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1za7k11za7k11za7.pngGemini_Generated_Image_1za7k11za7k11za7"/>
          <p:cNvPicPr>
            <a:picLocks noChangeAspect="1"/>
          </p:cNvPicPr>
          <p:nvPr>
            <p:ph idx="1"/>
          </p:nvPr>
        </p:nvPicPr>
        <p:blipFill>
          <a:blip r:embed="rId1"/>
          <a:srcRect l="1170" r="1170"/>
          <a:stretch>
            <a:fillRect/>
          </a:stretch>
        </p:blipFill>
        <p:spPr>
          <a:xfrm>
            <a:off x="0" y="0"/>
            <a:ext cx="12202795" cy="69735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96900" y="5731510"/>
            <a:ext cx="3842385" cy="92202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Каждый старается сам, ничего не получается.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14870" y="5731510"/>
            <a:ext cx="239903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Они все стараются</a:t>
            </a:r>
            <a:r>
              <a:rPr lang="ru-RU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...</a:t>
            </a:r>
            <a:endParaRPr lang="ru-RU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214870" y="5638800"/>
            <a:ext cx="2399030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Они все стараются  -  но не вместе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Downloads/Firefly 20251106025208.pngFirefly 20251106025208"/>
          <p:cNvPicPr>
            <a:picLocks noChangeAspect="1"/>
          </p:cNvPicPr>
          <p:nvPr>
            <p:ph idx="1"/>
          </p:nvPr>
        </p:nvPicPr>
        <p:blipFill>
          <a:blip r:embed="rId1"/>
          <a:srcRect l="9" r="9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5" name="Picture 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3152140" y="1229360"/>
            <a:ext cx="1407160" cy="1407160"/>
          </a:xfrm>
          <a:prstGeom prst="rect">
            <a:avLst/>
          </a:prstGeom>
        </p:spPr>
      </p:pic>
      <p:pic>
        <p:nvPicPr>
          <p:cNvPr id="6" name="Picture 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040130" y="2616200"/>
            <a:ext cx="1407160" cy="1407160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302385" y="4403725"/>
            <a:ext cx="1407160" cy="1407160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865120" y="2945130"/>
            <a:ext cx="1407160" cy="1407160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90320" y="863600"/>
            <a:ext cx="1407160" cy="1407160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4067810" y="4528820"/>
            <a:ext cx="1407160" cy="1407160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06365" y="2726690"/>
            <a:ext cx="1407160" cy="1407160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5241290" y="1042670"/>
            <a:ext cx="1407160" cy="1407160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864350" y="3648710"/>
            <a:ext cx="1407160" cy="1407160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456420" y="2806065"/>
            <a:ext cx="1407160" cy="1407160"/>
          </a:xfrm>
          <a:prstGeom prst="rect">
            <a:avLst/>
          </a:prstGeom>
        </p:spPr>
      </p:pic>
      <p:pic>
        <p:nvPicPr>
          <p:cNvPr id="15" name="Picture 14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408545" y="749300"/>
            <a:ext cx="1407160" cy="1407160"/>
          </a:xfrm>
          <a:prstGeom prst="rect">
            <a:avLst/>
          </a:prstGeom>
        </p:spPr>
      </p:pic>
      <p:pic>
        <p:nvPicPr>
          <p:cNvPr id="16" name="Picture 15" descr="11zon_cropped (30)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9496425" y="872490"/>
            <a:ext cx="1407160" cy="1407160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9" idx="2"/>
          </p:cNvCxnSpPr>
          <p:nvPr/>
        </p:nvCxnSpPr>
        <p:spPr>
          <a:xfrm rot="5400000">
            <a:off x="1673860" y="2342515"/>
            <a:ext cx="391795" cy="248285"/>
          </a:xfrm>
          <a:prstGeom prst="curvedConnector3">
            <a:avLst>
              <a:gd name="adj1" fmla="val 50081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2"/>
            <a:endCxn id="7" idx="0"/>
          </p:cNvCxnSpPr>
          <p:nvPr/>
        </p:nvCxnSpPr>
        <p:spPr>
          <a:xfrm rot="5400000" flipV="1">
            <a:off x="1684655" y="4082415"/>
            <a:ext cx="380365" cy="262255"/>
          </a:xfrm>
          <a:prstGeom prst="curvedConnector3">
            <a:avLst>
              <a:gd name="adj1" fmla="val 5008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7" idx="3"/>
            <a:endCxn id="10" idx="1"/>
          </p:cNvCxnSpPr>
          <p:nvPr/>
        </p:nvCxnSpPr>
        <p:spPr>
          <a:xfrm>
            <a:off x="2709545" y="5107305"/>
            <a:ext cx="1358265" cy="125095"/>
          </a:xfrm>
          <a:prstGeom prst="curvedConnector3">
            <a:avLst>
              <a:gd name="adj1" fmla="val 5002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0"/>
            <a:endCxn id="8" idx="2"/>
          </p:cNvCxnSpPr>
          <p:nvPr/>
        </p:nvCxnSpPr>
        <p:spPr>
          <a:xfrm flipH="1" flipV="1">
            <a:off x="3568700" y="4352290"/>
            <a:ext cx="1202690" cy="176530"/>
          </a:xfrm>
          <a:prstGeom prst="line">
            <a:avLst/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8" idx="0"/>
            <a:endCxn id="5" idx="3"/>
          </p:cNvCxnSpPr>
          <p:nvPr/>
        </p:nvCxnSpPr>
        <p:spPr>
          <a:xfrm rot="16200000">
            <a:off x="3557905" y="1943735"/>
            <a:ext cx="1012190" cy="990600"/>
          </a:xfrm>
          <a:prstGeom prst="curvedConnector4">
            <a:avLst>
              <a:gd name="adj1" fmla="val 15245"/>
              <a:gd name="adj2" fmla="val 12403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5" idx="0"/>
            <a:endCxn id="12" idx="0"/>
          </p:cNvCxnSpPr>
          <p:nvPr/>
        </p:nvCxnSpPr>
        <p:spPr>
          <a:xfrm rot="16200000">
            <a:off x="4806950" y="91440"/>
            <a:ext cx="186690" cy="2089150"/>
          </a:xfrm>
          <a:prstGeom prst="curvedConnector3">
            <a:avLst>
              <a:gd name="adj1" fmla="val 22755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2"/>
            <a:endCxn id="11" idx="3"/>
          </p:cNvCxnSpPr>
          <p:nvPr/>
        </p:nvCxnSpPr>
        <p:spPr>
          <a:xfrm rot="5400000" flipV="1">
            <a:off x="5788978" y="2605723"/>
            <a:ext cx="980440" cy="668655"/>
          </a:xfrm>
          <a:prstGeom prst="curvedConnector4">
            <a:avLst>
              <a:gd name="adj1" fmla="val 14087"/>
              <a:gd name="adj2" fmla="val 14078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2"/>
            <a:endCxn id="13" idx="1"/>
          </p:cNvCxnSpPr>
          <p:nvPr/>
        </p:nvCxnSpPr>
        <p:spPr>
          <a:xfrm rot="5400000" flipV="1">
            <a:off x="6277928" y="3765868"/>
            <a:ext cx="218440" cy="954405"/>
          </a:xfrm>
          <a:prstGeom prst="curvedConnector2">
            <a:avLst/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3" idx="3"/>
            <a:endCxn id="14" idx="1"/>
          </p:cNvCxnSpPr>
          <p:nvPr/>
        </p:nvCxnSpPr>
        <p:spPr>
          <a:xfrm flipV="1">
            <a:off x="8271510" y="3509645"/>
            <a:ext cx="1184910" cy="842645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4" idx="0"/>
            <a:endCxn id="15" idx="1"/>
          </p:cNvCxnSpPr>
          <p:nvPr/>
        </p:nvCxnSpPr>
        <p:spPr>
          <a:xfrm rot="16200000" flipV="1">
            <a:off x="8107680" y="753745"/>
            <a:ext cx="1353185" cy="2751455"/>
          </a:xfrm>
          <a:prstGeom prst="curvedConnector4">
            <a:avLst>
              <a:gd name="adj1" fmla="val 23979"/>
              <a:gd name="adj2" fmla="val 108655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3"/>
            <a:endCxn id="16" idx="1"/>
          </p:cNvCxnSpPr>
          <p:nvPr/>
        </p:nvCxnSpPr>
        <p:spPr>
          <a:xfrm>
            <a:off x="8815705" y="1452880"/>
            <a:ext cx="680720" cy="123190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285875" y="829310"/>
            <a:ext cx="1470025" cy="1449070"/>
            <a:chOff x="518" y="53"/>
            <a:chExt cx="2342" cy="2434"/>
          </a:xfrm>
        </p:grpSpPr>
        <p:pic>
          <p:nvPicPr>
            <p:cNvPr id="68" name="Picture 67" descr="C:/Users/yanag/Downloads/image.pngimage"/>
            <p:cNvPicPr>
              <a:picLocks noChangeAspect="1"/>
            </p:cNvPicPr>
            <p:nvPr/>
          </p:nvPicPr>
          <p:blipFill>
            <a:blip r:embed="rId3"/>
            <a:srcRect t="180" b="180"/>
            <a:stretch>
              <a:fillRect/>
            </a:stretch>
          </p:blipFill>
          <p:spPr>
            <a:xfrm>
              <a:off x="557" y="113"/>
              <a:ext cx="2227" cy="2219"/>
            </a:xfrm>
            <a:prstGeom prst="rect">
              <a:avLst/>
            </a:prstGeom>
          </p:spPr>
        </p:pic>
        <p:sp>
          <p:nvSpPr>
            <p:cNvPr id="69" name="Text Box 68"/>
            <p:cNvSpPr txBox="1"/>
            <p:nvPr/>
          </p:nvSpPr>
          <p:spPr>
            <a:xfrm rot="14460000">
              <a:off x="472" y="99"/>
              <a:ext cx="2434" cy="234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управляю эмоциями</a:t>
              </a:r>
              <a:endParaRPr lang="en-US" altLang="en-US" sz="9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57" y="149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4540" y="2525923"/>
            <a:ext cx="1585165" cy="1514475"/>
            <a:chOff x="464" y="2593"/>
            <a:chExt cx="2505" cy="2540"/>
          </a:xfrm>
        </p:grpSpPr>
        <p:sp>
          <p:nvSpPr>
            <p:cNvPr id="34" name="Text Box 33"/>
            <p:cNvSpPr txBox="1"/>
            <p:nvPr/>
          </p:nvSpPr>
          <p:spPr>
            <a:xfrm rot="13740000">
              <a:off x="446" y="2610"/>
              <a:ext cx="2540" cy="250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uk-UA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верю в себя</a:t>
              </a:r>
              <a:r>
                <a:rPr lang="en-US" altLang="uk-UA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uk-UA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63" y="2779"/>
              <a:ext cx="2229" cy="2295"/>
              <a:chOff x="563" y="2779"/>
              <a:chExt cx="2229" cy="2295"/>
            </a:xfrm>
          </p:grpSpPr>
          <p:pic>
            <p:nvPicPr>
              <p:cNvPr id="33" name="Picture 32" descr="11zon_cropped (30)"/>
              <p:cNvPicPr>
                <a:picLocks noChangeAspect="1"/>
              </p:cNvPicPr>
              <p:nvPr/>
            </p:nvPicPr>
            <p:blipFill>
              <a:blip r:embed="rId2">
                <a:alphaModFix amt="60000"/>
              </a:blip>
              <a:stretch>
                <a:fillRect/>
              </a:stretch>
            </p:blipFill>
            <p:spPr>
              <a:xfrm>
                <a:off x="563" y="2874"/>
                <a:ext cx="2201" cy="2201"/>
              </a:xfrm>
              <a:prstGeom prst="rect">
                <a:avLst/>
              </a:prstGeom>
            </p:spPr>
          </p:pic>
          <p:pic>
            <p:nvPicPr>
              <p:cNvPr id="35" name="Picture 34" descr="C:/Users/yanag/OneDrive/Робочий стіл/image (6).pngimage (6)"/>
              <p:cNvPicPr>
                <a:picLocks noChangeAspect="1"/>
              </p:cNvPicPr>
              <p:nvPr/>
            </p:nvPicPr>
            <p:blipFill>
              <a:blip r:embed="rId4"/>
              <a:srcRect t="45" b="45"/>
              <a:stretch>
                <a:fillRect/>
              </a:stretch>
            </p:blipFill>
            <p:spPr>
              <a:xfrm>
                <a:off x="566" y="2779"/>
                <a:ext cx="2226" cy="2225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67" y="2821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168400" y="4269105"/>
            <a:ext cx="1631950" cy="1612900"/>
            <a:chOff x="365" y="5391"/>
            <a:chExt cx="2570" cy="2540"/>
          </a:xfrm>
        </p:grpSpPr>
        <p:pic>
          <p:nvPicPr>
            <p:cNvPr id="40" name="Picture 39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563" y="5578"/>
              <a:ext cx="2201" cy="2201"/>
            </a:xfrm>
            <a:prstGeom prst="rect">
              <a:avLst/>
            </a:prstGeom>
          </p:spPr>
        </p:pic>
        <p:pic>
          <p:nvPicPr>
            <p:cNvPr id="41" name="Picture 40" descr="C:/Users/yanag/OneDrive/Робочий стіл/image (11).pngimage (11)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45" y="5530"/>
              <a:ext cx="2211" cy="2211"/>
            </a:xfrm>
            <a:prstGeom prst="rect">
              <a:avLst/>
            </a:prstGeom>
          </p:spPr>
        </p:pic>
        <p:sp>
          <p:nvSpPr>
            <p:cNvPr id="42" name="Text Box 41"/>
            <p:cNvSpPr txBox="1"/>
            <p:nvPr/>
          </p:nvSpPr>
          <p:spPr>
            <a:xfrm rot="14640000">
              <a:off x="380" y="5376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слышу и понимаю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557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55415" y="4403725"/>
            <a:ext cx="1631950" cy="1612900"/>
            <a:chOff x="405" y="8104"/>
            <a:chExt cx="2570" cy="2540"/>
          </a:xfrm>
        </p:grpSpPr>
        <p:pic>
          <p:nvPicPr>
            <p:cNvPr id="53" name="Picture 52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563" y="8282"/>
              <a:ext cx="2201" cy="2201"/>
            </a:xfrm>
            <a:prstGeom prst="rect">
              <a:avLst/>
            </a:prstGeom>
          </p:spPr>
        </p:pic>
        <p:pic>
          <p:nvPicPr>
            <p:cNvPr id="54" name="Picture 53" descr="C:/Users/yanag/OneDrive/Робочий стіл/image (5).pngimage (5)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88" y="8272"/>
              <a:ext cx="2204" cy="2204"/>
            </a:xfrm>
            <a:prstGeom prst="rect">
              <a:avLst/>
            </a:prstGeom>
          </p:spPr>
        </p:pic>
        <p:sp>
          <p:nvSpPr>
            <p:cNvPr id="56" name="Text Box 55"/>
            <p:cNvSpPr txBox="1"/>
            <p:nvPr/>
          </p:nvSpPr>
          <p:spPr>
            <a:xfrm rot="16020000">
              <a:off x="420" y="8089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Мои слова ясные и добрые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585" y="8272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718435" y="2864485"/>
            <a:ext cx="1659890" cy="1565910"/>
            <a:chOff x="3563" y="23"/>
            <a:chExt cx="2614" cy="2466"/>
          </a:xfrm>
        </p:grpSpPr>
        <p:pic>
          <p:nvPicPr>
            <p:cNvPr id="47" name="Picture 46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808" y="124"/>
              <a:ext cx="2201" cy="2201"/>
            </a:xfrm>
            <a:prstGeom prst="rect">
              <a:avLst/>
            </a:prstGeom>
          </p:spPr>
        </p:pic>
        <p:pic>
          <p:nvPicPr>
            <p:cNvPr id="48" name="Picture 47" descr="C:/Users/yanag/OneDrive/Робочий стіл/image (3).pngimage (3)"/>
            <p:cNvPicPr>
              <a:picLocks noChangeAspect="1"/>
            </p:cNvPicPr>
            <p:nvPr/>
          </p:nvPicPr>
          <p:blipFill>
            <a:blip r:embed="rId7"/>
            <a:srcRect t="660" b="660"/>
            <a:stretch>
              <a:fillRect/>
            </a:stretch>
          </p:blipFill>
          <p:spPr>
            <a:xfrm>
              <a:off x="3761" y="147"/>
              <a:ext cx="2198" cy="2169"/>
            </a:xfrm>
            <a:prstGeom prst="rect">
              <a:avLst/>
            </a:prstGeom>
          </p:spPr>
        </p:pic>
        <p:sp>
          <p:nvSpPr>
            <p:cNvPr id="49" name="Text Box 48"/>
            <p:cNvSpPr txBox="1"/>
            <p:nvPr/>
          </p:nvSpPr>
          <p:spPr>
            <a:xfrm rot="14280000">
              <a:off x="3637" y="-51"/>
              <a:ext cx="2466" cy="261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умею мириться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752" y="14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83230" y="1084580"/>
            <a:ext cx="1684020" cy="1642110"/>
            <a:chOff x="3579" y="2662"/>
            <a:chExt cx="2652" cy="2586"/>
          </a:xfrm>
        </p:grpSpPr>
        <p:pic>
          <p:nvPicPr>
            <p:cNvPr id="44" name="Picture 43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808" y="2874"/>
              <a:ext cx="2201" cy="2201"/>
            </a:xfrm>
            <a:prstGeom prst="rect">
              <a:avLst/>
            </a:prstGeom>
          </p:spPr>
        </p:pic>
        <p:sp>
          <p:nvSpPr>
            <p:cNvPr id="45" name="Text Box 44"/>
            <p:cNvSpPr txBox="1"/>
            <p:nvPr/>
          </p:nvSpPr>
          <p:spPr>
            <a:xfrm rot="14400000">
              <a:off x="3612" y="2629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чувствую других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Picture 56" descr="C:/Users/yanag/OneDrive/Робочий стіл/image (2).pngimage (2)"/>
            <p:cNvPicPr>
              <a:picLocks noChangeAspect="1"/>
            </p:cNvPicPr>
            <p:nvPr/>
          </p:nvPicPr>
          <p:blipFill>
            <a:blip r:embed="rId8"/>
            <a:srcRect t="23" b="23"/>
            <a:stretch>
              <a:fillRect/>
            </a:stretch>
          </p:blipFill>
          <p:spPr>
            <a:xfrm>
              <a:off x="3802" y="2852"/>
              <a:ext cx="2206" cy="2206"/>
            </a:xfrm>
            <a:prstGeom prst="rect">
              <a:avLst/>
            </a:prstGeom>
          </p:spPr>
        </p:pic>
        <p:sp>
          <p:nvSpPr>
            <p:cNvPr id="60" name="Oval 59"/>
            <p:cNvSpPr/>
            <p:nvPr/>
          </p:nvSpPr>
          <p:spPr>
            <a:xfrm>
              <a:off x="3802" y="287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56200" y="859790"/>
            <a:ext cx="1634490" cy="1642110"/>
            <a:chOff x="3635" y="5365"/>
            <a:chExt cx="2574" cy="2586"/>
          </a:xfrm>
        </p:grpSpPr>
        <p:pic>
          <p:nvPicPr>
            <p:cNvPr id="55" name="Picture 54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808" y="5578"/>
              <a:ext cx="2201" cy="2201"/>
            </a:xfrm>
            <a:prstGeom prst="rect">
              <a:avLst/>
            </a:prstGeom>
          </p:spPr>
        </p:pic>
        <p:sp>
          <p:nvSpPr>
            <p:cNvPr id="80" name="Text Box 79"/>
            <p:cNvSpPr txBox="1"/>
            <p:nvPr/>
          </p:nvSpPr>
          <p:spPr>
            <a:xfrm rot="15120000">
              <a:off x="3629" y="5371"/>
              <a:ext cx="2586" cy="25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Мы сильнее в команде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Picture 77" descr="C:/Users/yanag/OneDrive/Робочий стіл/image (1).pngimage (1)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802" y="5552"/>
              <a:ext cx="2189" cy="2189"/>
            </a:xfrm>
            <a:prstGeom prst="rect">
              <a:avLst/>
            </a:prstGeom>
          </p:spPr>
        </p:pic>
        <p:sp>
          <p:nvSpPr>
            <p:cNvPr id="59" name="Oval 58"/>
            <p:cNvSpPr/>
            <p:nvPr/>
          </p:nvSpPr>
          <p:spPr>
            <a:xfrm>
              <a:off x="3802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pic>
        <p:nvPicPr>
          <p:cNvPr id="38" name="Picture 37" descr="Firefly 202511060252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0"/>
            <a:ext cx="12200890" cy="697230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984205" y="737367"/>
            <a:ext cx="4256153" cy="4195108"/>
            <a:chOff x="3614" y="5370"/>
            <a:chExt cx="2575" cy="2501"/>
          </a:xfrm>
        </p:grpSpPr>
        <p:pic>
          <p:nvPicPr>
            <p:cNvPr id="62" name="Picture 61" descr="11zon_cropped (30)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3808" y="5578"/>
              <a:ext cx="2201" cy="2201"/>
            </a:xfrm>
            <a:prstGeom prst="rect">
              <a:avLst/>
            </a:prstGeom>
          </p:spPr>
        </p:pic>
        <p:sp>
          <p:nvSpPr>
            <p:cNvPr id="63" name="Text Box 62"/>
            <p:cNvSpPr txBox="1"/>
            <p:nvPr/>
          </p:nvSpPr>
          <p:spPr>
            <a:xfrm rot="14820000">
              <a:off x="3651" y="5333"/>
              <a:ext cx="2501" cy="257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p>
              <a:r>
                <a:rPr lang="en-US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Мы сильнее в команде</a:t>
              </a:r>
              <a:r>
                <a:rPr lang="ru-RU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 descr="C:/Users/yanag/OneDrive/Робочий стіл/image (1).pngimage (1)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802" y="5552"/>
              <a:ext cx="2189" cy="2189"/>
            </a:xfrm>
            <a:prstGeom prst="rect">
              <a:avLst/>
            </a:prstGeom>
          </p:spPr>
        </p:pic>
        <p:sp>
          <p:nvSpPr>
            <p:cNvPr id="65" name="Oval 64"/>
            <p:cNvSpPr/>
            <p:nvPr/>
          </p:nvSpPr>
          <p:spPr>
            <a:xfrm>
              <a:off x="3802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C:/Users/yanag/OneDrive/Робочий стіл/hstrh.pnghstrh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rcRect t="434" b="434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Gemini_Generated_Image_qt7kgsqt7kgsqt7k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02795" cy="70351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Создание_видео_по_описанию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11455" y="0"/>
            <a:ext cx="12562840" cy="7565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kz47oikz47oikz47.pngGemini_Generated_Image_kz47oikz47oikz47"/>
          <p:cNvPicPr>
            <a:picLocks noChangeAspect="1"/>
          </p:cNvPicPr>
          <p:nvPr>
            <p:ph idx="1"/>
          </p:nvPr>
        </p:nvPicPr>
        <p:blipFill>
          <a:blip r:embed="rId1"/>
          <a:srcRect l="1171" r="1171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092440" y="1160145"/>
            <a:ext cx="2519680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у вас была команда на этой неделе?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505190" y="5712460"/>
            <a:ext cx="251968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Кто с кем что-то делал вместе?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oeq9g2oeq9g2oeq9.pngGemini_Generated_Image_oeq9g2oeq9g2oeq9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23825" y="527050"/>
            <a:ext cx="5246370" cy="132207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4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Есть задание!</a:t>
            </a:r>
            <a:endParaRPr lang="en-US" altLang="en-US" sz="4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4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63uiv263uiv263ui.pngGemini_Generated_Image_63uiv263uiv263ui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-152400" y="591185"/>
            <a:ext cx="710247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Самому не справиться!</a:t>
            </a:r>
            <a:endParaRPr lang="en-US" altLang="en-US" sz="3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C:/Users/yanag/OneDrive/Робочий стіл/Gemini_Generated_Image_xgr2gqxgr2gqxgr2.pngGemini_Generated_Image_xgr2gqxgr2gqxgr2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83210" y="474980"/>
            <a:ext cx="4811395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ru-RU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</a:t>
            </a:r>
            <a:r>
              <a:rPr lang="en-US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еталь установлена, система работает</a:t>
            </a:r>
            <a:r>
              <a:rPr lang="ru-RU" altLang="en-US" sz="28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en-US" altLang="en-US" sz="2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033270" y="5259070"/>
            <a:ext cx="365379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Команда — это объединение ради общей цели.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190740" y="5443855"/>
            <a:ext cx="3611880" cy="82994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Когда мы вместе </a:t>
            </a:r>
            <a:r>
              <a:rPr lang="ru-RU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-</a:t>
            </a:r>
            <a:r>
              <a:rPr lang="en-US" altLang="en-US" sz="2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мы сильнее.</a:t>
            </a:r>
            <a:endParaRPr lang="en-US" altLang="en-US" sz="24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9pjwi19pjwi19pjw.pngGemini_Generated_Image_9pjwi19pjwi19pjw"/>
          <p:cNvPicPr>
            <a:picLocks noChangeAspect="1"/>
          </p:cNvPicPr>
          <p:nvPr>
            <p:ph idx="1"/>
          </p:nvPr>
        </p:nvPicPr>
        <p:blipFill>
          <a:blip r:embed="rId1"/>
          <a:srcRect l="1167" r="1167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258300" y="1691005"/>
            <a:ext cx="2688590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Даже маленький винтик — суперважный!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Анимация__Схема_станции_разны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81,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7395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Gemini_Generated_Image_9hnmsc9hnmsc9hnm.pngGemini_Generated_Image_9hnmsc9hnmsc9hnm"/>
          <p:cNvPicPr>
            <a:picLocks noChangeAspect="1"/>
          </p:cNvPicPr>
          <p:nvPr>
            <p:ph idx="1"/>
          </p:nvPr>
        </p:nvPicPr>
        <p:blipFill>
          <a:blip r:embed="rId1"/>
          <a:srcRect l="1173" r="1173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494395" y="1340485"/>
            <a:ext cx="268859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передаю радостно!</a:t>
            </a:r>
            <a:endParaRPr lang="en-US" altLang="en-US" sz="20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771265" y="1173480"/>
            <a:ext cx="464947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Передай фразу с настроением</a:t>
            </a:r>
            <a:endParaRPr lang="en-US" altLang="en-US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5053330" y="2047240"/>
            <a:ext cx="2286000" cy="829310"/>
          </a:xfrm>
          <a:prstGeom prst="wedgeRoundRectCallout">
            <a:avLst>
              <a:gd name="adj1" fmla="val 5792"/>
              <a:gd name="adj2" fmla="val 70290"/>
              <a:gd name="adj3" fmla="val 16667"/>
            </a:avLst>
          </a:prstGeom>
          <a:solidFill>
            <a:srgbClr val="FDFDF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989195" y="2047240"/>
            <a:ext cx="2414270" cy="82931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6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Говорим по очереди. Слушаем внимательно.</a:t>
            </a:r>
            <a:endParaRPr lang="en-US" altLang="en-US" sz="1600" b="1" i="0">
              <a:solidFill>
                <a:schemeClr val="tx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00B0825-4DA5-4A71-BE8A-CF85AA5117E2}"/>
</file>

<file path=customXml/itemProps2.xml><?xml version="1.0" encoding="utf-8"?>
<ds:datastoreItem xmlns:ds="http://schemas.openxmlformats.org/officeDocument/2006/customXml" ds:itemID="{4D885123-3A4A-4C87-AFE5-7832453301C5}"/>
</file>

<file path=customXml/itemProps3.xml><?xml version="1.0" encoding="utf-8"?>
<ds:datastoreItem xmlns:ds="http://schemas.openxmlformats.org/officeDocument/2006/customXml" ds:itemID="{3A396A2A-55C6-4F1B-937D-A3A59D0ACC6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1165</Words>
  <Application>WPS Presentation</Application>
  <PresentationFormat>Widescreen</PresentationFormat>
  <Paragraphs>98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Arial</vt:lpstr>
      <vt:lpstr>SimSun</vt:lpstr>
      <vt:lpstr>Wingdings</vt:lpstr>
      <vt:lpstr>Montserrat</vt:lpstr>
      <vt:lpstr>Arial</vt:lpstr>
      <vt:lpstr>Calibri</vt:lpstr>
      <vt:lpstr>Calibri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46</cp:revision>
  <dcterms:created xsi:type="dcterms:W3CDTF">2025-07-23T00:59:00Z</dcterms:created>
  <dcterms:modified xsi:type="dcterms:W3CDTF">2025-12-19T16:38:23Z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ED5BED12870A476B94F1DA0AEC732A3C_13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