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9" Type="http://schemas.openxmlformats.org/officeDocument/2006/relationships/image" Target="../media/image37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microsoft.com/office/2007/relationships/hdphoto" Target="../media/hdphoto1.wdp"/><Relationship Id="rId36" Type="http://schemas.openxmlformats.org/officeDocument/2006/relationships/image" Target="../media/image3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4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1053686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22236" r="9690" b="17688"/>
          <a:stretch/>
        </p:blipFill>
        <p:spPr>
          <a:xfrm>
            <a:off x="1662051" y="3450894"/>
            <a:ext cx="3155040" cy="25850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7897"/>
          <a:stretch/>
        </p:blipFill>
        <p:spPr>
          <a:xfrm>
            <a:off x="5564914" y="3299398"/>
            <a:ext cx="3052597" cy="2554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15056" y="2398012"/>
            <a:ext cx="1622567" cy="1572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05848" y="2476313"/>
            <a:ext cx="1684265" cy="14971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26011" y="2360772"/>
            <a:ext cx="1714883" cy="16623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20496" y="2457965"/>
            <a:ext cx="1699670" cy="15108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13550" y="2409882"/>
            <a:ext cx="1714546" cy="1577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794386" y="2433107"/>
            <a:ext cx="1658551" cy="1525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525582" y="2462934"/>
            <a:ext cx="1738456" cy="15241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107867" y="2487565"/>
            <a:ext cx="1746749" cy="15313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31411" y="2381591"/>
            <a:ext cx="1677737" cy="16139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73090" y="2426133"/>
            <a:ext cx="1749594" cy="15996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816075" y="2404815"/>
            <a:ext cx="1641105" cy="157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086267" y="2454820"/>
            <a:ext cx="1747551" cy="15977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15477" y="2435975"/>
            <a:ext cx="1798737" cy="1555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764715" y="2390183"/>
            <a:ext cx="1918632" cy="16593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067926" y="2442553"/>
            <a:ext cx="1985032" cy="16287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471278" y="2409409"/>
            <a:ext cx="2054689" cy="168589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661694" y="1187947"/>
            <a:ext cx="2240285" cy="2099184"/>
            <a:chOff x="-2954385" y="5817126"/>
            <a:chExt cx="1910052" cy="1800000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3754295" y="1190484"/>
            <a:ext cx="2150639" cy="1944912"/>
            <a:chOff x="-4519985" y="2404283"/>
            <a:chExt cx="1796865" cy="1299702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" t="6301" r="-5061" b="-1"/>
            <a:stretch/>
          </p:blipFill>
          <p:spPr bwMode="auto">
            <a:xfrm>
              <a:off x="-4519985" y="2404283"/>
              <a:ext cx="1796865" cy="12997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857517" y="1001399"/>
            <a:ext cx="1953134" cy="1951337"/>
            <a:chOff x="11507778" y="-3830992"/>
            <a:chExt cx="2170168" cy="2269429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507778" y="-3830992"/>
              <a:ext cx="2170168" cy="22694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3634261" y="958804"/>
            <a:ext cx="2547081" cy="2379669"/>
            <a:chOff x="14695587" y="-3255140"/>
            <a:chExt cx="2120727" cy="2120727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695587" y="-3255140"/>
              <a:ext cx="2120727" cy="212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4010187" y="1028512"/>
            <a:ext cx="2160000" cy="2160000"/>
            <a:chOff x="17576993" y="-2058407"/>
            <a:chExt cx="2160000" cy="2160000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3937710" y="1054596"/>
            <a:ext cx="1951337" cy="1951337"/>
            <a:chOff x="12242883" y="229081"/>
            <a:chExt cx="1910804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776777" y="989192"/>
            <a:ext cx="2160000" cy="2160000"/>
            <a:chOff x="-4952026" y="41676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952026" y="41676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3903739" y="1019135"/>
            <a:ext cx="1951337" cy="1951337"/>
            <a:chOff x="12242883" y="229081"/>
            <a:chExt cx="1910804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885259" y="982611"/>
            <a:ext cx="2077033" cy="2077033"/>
            <a:chOff x="-4811230" y="4174788"/>
            <a:chExt cx="1976547" cy="1977423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706119" y="826273"/>
            <a:ext cx="2266900" cy="2265156"/>
            <a:chOff x="12215296" y="408562"/>
            <a:chExt cx="2219812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5296" y="408562"/>
              <a:ext cx="2219812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3997554" y="911969"/>
            <a:ext cx="1741925" cy="2124299"/>
            <a:chOff x="12475958" y="229081"/>
            <a:chExt cx="1705742" cy="212429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475958" y="229081"/>
              <a:ext cx="1705742" cy="2124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965843" y="1137556"/>
            <a:ext cx="1951337" cy="1915858"/>
            <a:chOff x="12213071" y="566212"/>
            <a:chExt cx="1910804" cy="1915858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3071" y="566212"/>
              <a:ext cx="1910804" cy="19158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738950" y="878757"/>
            <a:ext cx="2331093" cy="2331093"/>
            <a:chOff x="-4796534" y="4174788"/>
            <a:chExt cx="2218315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796534" y="4174788"/>
              <a:ext cx="2218315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607282" y="583209"/>
            <a:ext cx="2751301" cy="2757171"/>
            <a:chOff x="-4781167" y="4295240"/>
            <a:chExt cx="1995967" cy="1982878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" r="106"/>
            <a:stretch/>
          </p:blipFill>
          <p:spPr bwMode="auto">
            <a:xfrm>
              <a:off x="-4781167" y="4295240"/>
              <a:ext cx="1995967" cy="198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3057446" y="501105"/>
            <a:ext cx="3939990" cy="3386635"/>
          </a:xfrm>
          <a:prstGeom prst="roundRect">
            <a:avLst/>
          </a:prstGeom>
          <a:blipFill>
            <a:blip r:embed="rId4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14063 0.4724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36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18516 0.48055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240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17409 0.49375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14948 0.48843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44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6771 0.5037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251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9 0.01482 L 0.18581 0.50857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14401 0.49375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1569 0.5141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256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8724 0.50787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53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14792 0.50092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250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18242 0.53449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7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15677 0.48333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241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17292 0.49375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2467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1595 0.48194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2409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250A69B-6921-4BC3-ADA5-7E14044D4103}"/>
</file>

<file path=customXml/itemProps2.xml><?xml version="1.0" encoding="utf-8"?>
<ds:datastoreItem xmlns:ds="http://schemas.openxmlformats.org/officeDocument/2006/customXml" ds:itemID="{947B03D5-5B00-4158-816E-BB40C6A67D07}"/>
</file>

<file path=customXml/itemProps3.xml><?xml version="1.0" encoding="utf-8"?>
<ds:datastoreItem xmlns:ds="http://schemas.openxmlformats.org/officeDocument/2006/customXml" ds:itemID="{8F6D8FBF-5EB0-4A54-B2D8-C62351EA4919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17</cp:revision>
  <dcterms:created xsi:type="dcterms:W3CDTF">2026-02-25T23:02:56Z</dcterms:created>
  <dcterms:modified xsi:type="dcterms:W3CDTF">2026-03-02T12:10:00Z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