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85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B8F6AE-F20D-44DB-8875-B2ABF77073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B6B348D-1A3B-4C1E-82C6-58F98996B3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3F6049B-0879-4029-871B-1477D5634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227CD-63DF-41EB-A335-89AB87869AFB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53E62E-84BD-4597-98C6-E475680F4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A3A7BDB-366A-482D-AF2A-16D93B35E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BB5E6-28ED-440E-911E-B3835A374E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76107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7835C4-04DC-4061-9D4F-9A6AC1F4B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3AFA052-F086-495B-9F7C-87DE98C8AB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C4B468A-0F6E-4B1C-AA54-E9EDCAE05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227CD-63DF-41EB-A335-89AB87869AFB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71A182D-AD4A-4E35-B9CA-5E940ECBED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CBE2357-0DA4-4204-9D63-3ECD145FF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BB5E6-28ED-440E-911E-B3835A374E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50802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E894F6F-13DD-4A4A-8A66-3EF13DBDC8E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5B9B70C-D712-4EEF-AF64-1F485D268D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3BFD7DD-63E8-4AFB-B51F-4B47CDB53A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227CD-63DF-41EB-A335-89AB87869AFB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ECA89F9-3A2E-44E9-8C96-9F1147EC6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5AD972A-D291-49A6-8D17-B89370554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BB5E6-28ED-440E-911E-B3835A374E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82591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9586B9-1251-4377-8415-DEF7976051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70F3591-5282-49D8-B7A3-7E8CDEECD8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E170D56-6A09-45AC-8400-F7E41A29B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227CD-63DF-41EB-A335-89AB87869AFB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24CDD69-5367-4D68-A0B6-612885689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747C8E-CE07-4E55-B74C-0F91CD0B1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BB5E6-28ED-440E-911E-B3835A374E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53303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3C01ED-F8C8-4A76-B208-7EEA1BDB42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3A6EF66-4CEF-4BB6-8CF1-8B5CAF4A6E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9C50FC-D1E3-415A-80B1-60120C1556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227CD-63DF-41EB-A335-89AB87869AFB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BAD5BB1-69A1-450B-83B1-C50F55724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B8593A-6A00-48B5-986E-2D8108F99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BB5E6-28ED-440E-911E-B3835A374E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83755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43093C-730A-43DA-943C-59C81B0D3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F7F71F1-7303-4A8B-80F8-ECD2717CAE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5D16AE1-B7B3-4EA8-BBFB-40B11CEA6D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1A8BA14-968B-4994-8EC9-AAC8667E6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227CD-63DF-41EB-A335-89AB87869AFB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C12191D-5029-489A-8250-C50AAF9230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68E9897-A9D1-43C0-A60B-6D50A626C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BB5E6-28ED-440E-911E-B3835A374E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51173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F45B2A-7347-4829-9142-5B75F250F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D7F25CC-A799-431B-8BA1-911C949A17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8B2FA22-0313-4430-9951-EB7072BC4A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AEF07B-1EAD-4A85-945E-809B33260A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A36CB43-FC4E-46A5-B805-417C7B4C93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466D6C4-C930-428F-B43A-8CBD20E3E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227CD-63DF-41EB-A335-89AB87869AFB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F0C8279-E500-4553-B130-12E839603E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438ECAB-0CE1-4913-8F9E-C1538FF90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BB5E6-28ED-440E-911E-B3835A374E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77754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F23F90-5E7B-4D30-9547-88FC3B9777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00CB789-CD24-4177-A898-9CEF03EAF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227CD-63DF-41EB-A335-89AB87869AFB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43209A3-DE80-4663-9CB0-462178DD6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64C5ED7-7CA8-4840-BF79-5E136DD7E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BB5E6-28ED-440E-911E-B3835A374E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90283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D31026C-FB5D-43E7-BC1F-E3535AE6A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227CD-63DF-41EB-A335-89AB87869AFB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D2C08D5-85A1-486A-8D2B-FB197DB85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D3EDC4A-F0FF-4583-8783-B98E20750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BB5E6-28ED-440E-911E-B3835A374E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97407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5D6401-39AE-45A4-8D64-57D9DCD1E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93AE68D-7537-4C2F-9F70-525E75CB00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4471795-426C-4EB9-B2E0-C907C3CB7E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F0D0A2C-9AE7-4141-8AF5-9E7D19C08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227CD-63DF-41EB-A335-89AB87869AFB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98FA2DF-A6B2-4F09-BB46-4EB43B411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0452CBC-ED8C-480B-8E3C-F908CB362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BB5E6-28ED-440E-911E-B3835A374E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56977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43549B-3A37-49BD-9D45-CF91B35C81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520A866-8FCF-4B48-9A52-EA0894734D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770BF23-26FF-4DA5-9709-616FF6E375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24D78FA-556A-47F4-B196-64D4D47AD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227CD-63DF-41EB-A335-89AB87869AFB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4E23253-2941-463C-9959-77CAD9404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FD52070-0693-478F-8555-8A171F4F6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BB5E6-28ED-440E-911E-B3835A374E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7408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FB5FEF-48A8-45D7-9C0E-61E46FE2D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E55F419-C7BC-4187-BB31-CAAF1F13E2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0E1EB87-C240-4565-82E0-A2D9A3C0F2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C227CD-63DF-41EB-A335-89AB87869AFB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B98E56-2E1C-47F3-9EE7-65E33CE308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3B6FF81-34B9-4CB5-BF61-BBC6F714F4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6BB5E6-28ED-440E-911E-B3835A374E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1939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17.svg"/><Relationship Id="rId26" Type="http://schemas.openxmlformats.org/officeDocument/2006/relationships/image" Target="../media/image25.png"/><Relationship Id="rId39" Type="http://schemas.openxmlformats.org/officeDocument/2006/relationships/image" Target="../media/image38.png"/><Relationship Id="rId21" Type="http://schemas.openxmlformats.org/officeDocument/2006/relationships/image" Target="../media/image20.png"/><Relationship Id="rId34" Type="http://schemas.openxmlformats.org/officeDocument/2006/relationships/image" Target="../media/image33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2.png"/><Relationship Id="rId38" Type="http://schemas.openxmlformats.org/officeDocument/2006/relationships/image" Target="../media/image37.png"/><Relationship Id="rId2" Type="http://schemas.openxmlformats.org/officeDocument/2006/relationships/image" Target="../media/image1.png"/><Relationship Id="rId16" Type="http://schemas.openxmlformats.org/officeDocument/2006/relationships/image" Target="../media/image15.svg"/><Relationship Id="rId20" Type="http://schemas.openxmlformats.org/officeDocument/2006/relationships/image" Target="../media/image19.sv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37" Type="http://schemas.openxmlformats.org/officeDocument/2006/relationships/image" Target="../media/image36.png"/><Relationship Id="rId40" Type="http://schemas.openxmlformats.org/officeDocument/2006/relationships/image" Target="../media/image39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36" Type="http://schemas.openxmlformats.org/officeDocument/2006/relationships/image" Target="../media/image35.png"/><Relationship Id="rId10" Type="http://schemas.openxmlformats.org/officeDocument/2006/relationships/image" Target="../media/image9.sv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sv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Relationship Id="rId35" Type="http://schemas.openxmlformats.org/officeDocument/2006/relationships/image" Target="../media/image34.png"/><Relationship Id="rId8" Type="http://schemas.openxmlformats.org/officeDocument/2006/relationships/image" Target="../media/image7.svg"/><Relationship Id="rId3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2322C284-4CC6-4733-8DC6-06C6BC6C9A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60"/>
            <a:ext cx="12192000" cy="6832879"/>
          </a:xfrm>
          <a:prstGeom prst="rect">
            <a:avLst/>
          </a:prstGeom>
        </p:spPr>
      </p:pic>
      <p:sp>
        <p:nvSpPr>
          <p:cNvPr id="50" name="Прямоугольник: скругленные углы 49">
            <a:extLst>
              <a:ext uri="{FF2B5EF4-FFF2-40B4-BE49-F238E27FC236}">
                <a16:creationId xmlns:a16="http://schemas.microsoft.com/office/drawing/2014/main" id="{6444ADDD-C546-4729-BBCA-887FC733F439}"/>
              </a:ext>
            </a:extLst>
          </p:cNvPr>
          <p:cNvSpPr/>
          <p:nvPr/>
        </p:nvSpPr>
        <p:spPr>
          <a:xfrm>
            <a:off x="1053686" y="587821"/>
            <a:ext cx="7844513" cy="5778373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rgbClr val="00B0F0"/>
              </a:solidFill>
            </a:endParaRP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C8F22D53-7467-4471-A7AE-3F6E3AAE22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88" t="22236" r="9690" b="17688"/>
          <a:stretch/>
        </p:blipFill>
        <p:spPr>
          <a:xfrm>
            <a:off x="1662051" y="3450894"/>
            <a:ext cx="3155040" cy="2585049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535F614C-B315-4367-B8EA-9D206610374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" b="7897"/>
          <a:stretch/>
        </p:blipFill>
        <p:spPr>
          <a:xfrm>
            <a:off x="5564914" y="3299398"/>
            <a:ext cx="3052597" cy="255472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D6EF303-E98B-4E6A-982E-218799D60C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215056" y="2398012"/>
            <a:ext cx="1622567" cy="157283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569406F-FE9B-45AC-8588-F5303AEC5F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5505848" y="2476313"/>
            <a:ext cx="1684265" cy="149712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C5F843D-5602-4ECF-A5DA-25EC6F5EF9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2726011" y="2360772"/>
            <a:ext cx="1714883" cy="166231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CBF7B14-DFF6-4054-9154-054A76BE58E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7120496" y="2457965"/>
            <a:ext cx="1699670" cy="151081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CDF9892-94D8-4ED1-8F32-B55C49C6600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1213550" y="2409882"/>
            <a:ext cx="1714546" cy="157738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5016603-A302-4AA6-A481-7369ECA9CB7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2794386" y="2433107"/>
            <a:ext cx="1658551" cy="152586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55F4339-CED8-4699-88C7-30816907B7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5525582" y="2462934"/>
            <a:ext cx="1738456" cy="152412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C0CCA5C-3D5E-430D-B29B-56FFC983795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7107867" y="2487565"/>
            <a:ext cx="1746749" cy="153139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2DB9810-3A7A-4249-9A24-367D5BB33D9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1231411" y="2381591"/>
            <a:ext cx="1677737" cy="161394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FC61979-8D5A-444D-B96E-94DB8B557D6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5473090" y="2426133"/>
            <a:ext cx="1749594" cy="159962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E8E0730-3603-4A02-9E99-EE2CB7E5E43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2816075" y="2404815"/>
            <a:ext cx="1641105" cy="157870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E7126AC-71D0-447F-BB58-67B6F3E5A61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7086267" y="2454820"/>
            <a:ext cx="1747551" cy="1597762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DA0441E1-0750-49D8-AE16-260D08334E8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1215477" y="2435975"/>
            <a:ext cx="1798737" cy="155566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7EE50E70-6E83-4F4D-AC20-1E8AB5701D5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2764715" y="2390183"/>
            <a:ext cx="1918632" cy="1659357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42986559-0BCF-4ABE-9418-671EBAC11EA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/>
        </p:blipFill>
        <p:spPr>
          <a:xfrm>
            <a:off x="7067926" y="2442553"/>
            <a:ext cx="1985032" cy="1628743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5047E390-3305-447A-82E2-B56AF2F94E4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/>
        </p:blipFill>
        <p:spPr>
          <a:xfrm>
            <a:off x="5471278" y="2409409"/>
            <a:ext cx="2054689" cy="1685899"/>
          </a:xfrm>
          <a:prstGeom prst="rect">
            <a:avLst/>
          </a:prstGeom>
        </p:spPr>
      </p:pic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295FF4A5-1031-488D-870E-466681C19914}"/>
              </a:ext>
            </a:extLst>
          </p:cNvPr>
          <p:cNvGrpSpPr/>
          <p:nvPr/>
        </p:nvGrpSpPr>
        <p:grpSpPr>
          <a:xfrm>
            <a:off x="3661694" y="1187947"/>
            <a:ext cx="2240285" cy="2099184"/>
            <a:chOff x="-2954385" y="5817126"/>
            <a:chExt cx="1910052" cy="1800000"/>
          </a:xfrm>
        </p:grpSpPr>
        <p:pic>
          <p:nvPicPr>
            <p:cNvPr id="28" name="Picture 6">
              <a:extLst>
                <a:ext uri="{FF2B5EF4-FFF2-40B4-BE49-F238E27FC236}">
                  <a16:creationId xmlns:a16="http://schemas.microsoft.com/office/drawing/2014/main" id="{FAF57E84-2AB0-44EB-9FC5-E2F8FFB54A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2203624" y="6521055"/>
              <a:ext cx="235295" cy="2352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079DC7FA-DE12-47B1-9F07-AEA4AEDC6843}"/>
                </a:ext>
              </a:extLst>
            </p:cNvPr>
            <p:cNvPicPr/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2954385" y="5817126"/>
              <a:ext cx="1910052" cy="1800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9BB994E6-CF7E-40D5-82DE-68A0B0AC8E12}"/>
              </a:ext>
            </a:extLst>
          </p:cNvPr>
          <p:cNvGrpSpPr/>
          <p:nvPr/>
        </p:nvGrpSpPr>
        <p:grpSpPr>
          <a:xfrm>
            <a:off x="3754295" y="1190484"/>
            <a:ext cx="2150639" cy="1944912"/>
            <a:chOff x="-4519985" y="2404283"/>
            <a:chExt cx="1796865" cy="1299702"/>
          </a:xfrm>
        </p:grpSpPr>
        <p:pic>
          <p:nvPicPr>
            <p:cNvPr id="31" name="Picture 6">
              <a:extLst>
                <a:ext uri="{FF2B5EF4-FFF2-40B4-BE49-F238E27FC236}">
                  <a16:creationId xmlns:a16="http://schemas.microsoft.com/office/drawing/2014/main" id="{3D89E36A-5587-4BD4-B07C-C59F9FD183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4148450" y="2749016"/>
              <a:ext cx="234645" cy="2346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98F96BE0-61AC-40C5-9EC2-4BE00D6070D4}"/>
                </a:ext>
              </a:extLst>
            </p:cNvPr>
            <p:cNvPicPr/>
            <p:nvPr/>
          </p:nvPicPr>
          <p:blipFill rotWithShape="1"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9" t="6301" r="-5061" b="-1"/>
            <a:stretch/>
          </p:blipFill>
          <p:spPr bwMode="auto">
            <a:xfrm>
              <a:off x="-4519985" y="2404283"/>
              <a:ext cx="1796865" cy="129970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0BAF4165-52FB-4DFC-9176-E61439F7B105}"/>
              </a:ext>
            </a:extLst>
          </p:cNvPr>
          <p:cNvGrpSpPr/>
          <p:nvPr/>
        </p:nvGrpSpPr>
        <p:grpSpPr>
          <a:xfrm>
            <a:off x="3656737" y="816953"/>
            <a:ext cx="2380079" cy="2380079"/>
            <a:chOff x="11507778" y="-3830992"/>
            <a:chExt cx="2170168" cy="2269429"/>
          </a:xfrm>
        </p:grpSpPr>
        <p:pic>
          <p:nvPicPr>
            <p:cNvPr id="34" name="Picture 6">
              <a:extLst>
                <a:ext uri="{FF2B5EF4-FFF2-40B4-BE49-F238E27FC236}">
                  <a16:creationId xmlns:a16="http://schemas.microsoft.com/office/drawing/2014/main" id="{C1BF09C4-057E-4150-A913-F228308A66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1872828" flipV="1">
              <a:off x="12365702" y="-2859158"/>
              <a:ext cx="118044" cy="1176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9CE381FE-E620-4323-A091-16EF885D5F42}"/>
                </a:ext>
              </a:extLst>
            </p:cNvPr>
            <p:cNvPicPr/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1507778" y="-3830992"/>
              <a:ext cx="2170168" cy="226942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4F0D9C0A-B918-4FE3-9928-0196D3E1CB16}"/>
              </a:ext>
            </a:extLst>
          </p:cNvPr>
          <p:cNvGrpSpPr/>
          <p:nvPr/>
        </p:nvGrpSpPr>
        <p:grpSpPr>
          <a:xfrm>
            <a:off x="3764473" y="986150"/>
            <a:ext cx="2120727" cy="2120727"/>
            <a:chOff x="14270879" y="-3731154"/>
            <a:chExt cx="2120727" cy="2120727"/>
          </a:xfrm>
        </p:grpSpPr>
        <p:pic>
          <p:nvPicPr>
            <p:cNvPr id="37" name="Picture 6">
              <a:extLst>
                <a:ext uri="{FF2B5EF4-FFF2-40B4-BE49-F238E27FC236}">
                  <a16:creationId xmlns:a16="http://schemas.microsoft.com/office/drawing/2014/main" id="{730B564D-5A71-4642-8905-0527BADA14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5147488" y="-2157507"/>
              <a:ext cx="148835" cy="1488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6">
              <a:extLst>
                <a:ext uri="{FF2B5EF4-FFF2-40B4-BE49-F238E27FC236}">
                  <a16:creationId xmlns:a16="http://schemas.microsoft.com/office/drawing/2014/main" id="{F82E33DE-10F6-4B2B-99A3-9A7A64941AE1}"/>
                </a:ext>
              </a:extLst>
            </p:cNvPr>
            <p:cNvPicPr/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4270879" y="-3731154"/>
              <a:ext cx="2120727" cy="21207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2A2D02C3-4E2D-4ACB-880F-8727E693626A}"/>
              </a:ext>
            </a:extLst>
          </p:cNvPr>
          <p:cNvGrpSpPr/>
          <p:nvPr/>
        </p:nvGrpSpPr>
        <p:grpSpPr>
          <a:xfrm>
            <a:off x="3821612" y="905661"/>
            <a:ext cx="2160000" cy="2160000"/>
            <a:chOff x="17576993" y="-2058407"/>
            <a:chExt cx="2160000" cy="2160000"/>
          </a:xfrm>
        </p:grpSpPr>
        <p:pic>
          <p:nvPicPr>
            <p:cNvPr id="40" name="Picture 6">
              <a:extLst>
                <a:ext uri="{FF2B5EF4-FFF2-40B4-BE49-F238E27FC236}">
                  <a16:creationId xmlns:a16="http://schemas.microsoft.com/office/drawing/2014/main" id="{8919A48B-64C4-4C6D-A76D-F0CB33B276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8627432" y="-1411194"/>
              <a:ext cx="145510" cy="1450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18">
              <a:extLst>
                <a:ext uri="{FF2B5EF4-FFF2-40B4-BE49-F238E27FC236}">
                  <a16:creationId xmlns:a16="http://schemas.microsoft.com/office/drawing/2014/main" id="{681BD528-B9E0-4CFB-B9F1-70C583F79518}"/>
                </a:ext>
              </a:extLst>
            </p:cNvPr>
            <p:cNvPicPr/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7576993" y="-2058407"/>
              <a:ext cx="2160000" cy="21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93E51F4A-174D-48EB-A806-E5378A2229A2}"/>
              </a:ext>
            </a:extLst>
          </p:cNvPr>
          <p:cNvGrpSpPr/>
          <p:nvPr/>
        </p:nvGrpSpPr>
        <p:grpSpPr>
          <a:xfrm>
            <a:off x="3900714" y="1054545"/>
            <a:ext cx="1951337" cy="1951337"/>
            <a:chOff x="12242883" y="229081"/>
            <a:chExt cx="1910804" cy="1951337"/>
          </a:xfrm>
        </p:grpSpPr>
        <p:pic>
          <p:nvPicPr>
            <p:cNvPr id="43" name="Picture 6">
              <a:extLst>
                <a:ext uri="{FF2B5EF4-FFF2-40B4-BE49-F238E27FC236}">
                  <a16:creationId xmlns:a16="http://schemas.microsoft.com/office/drawing/2014/main" id="{411CB548-6E2D-4491-8F5D-6BD2C9C2B2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flipH="1">
              <a:off x="13173260" y="1258534"/>
              <a:ext cx="136718" cy="1367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87CFE5B4-78BA-47AF-8015-7BE56704A96A}"/>
                </a:ext>
              </a:extLst>
            </p:cNvPr>
            <p:cNvPicPr/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2242883" y="229081"/>
              <a:ext cx="1910804" cy="195133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2538B867-5358-4DDB-B424-E4AA44AC1E2A}"/>
              </a:ext>
            </a:extLst>
          </p:cNvPr>
          <p:cNvGrpSpPr/>
          <p:nvPr/>
        </p:nvGrpSpPr>
        <p:grpSpPr>
          <a:xfrm>
            <a:off x="3850753" y="989383"/>
            <a:ext cx="2160000" cy="2160000"/>
            <a:chOff x="-4952026" y="4167694"/>
            <a:chExt cx="2055500" cy="2056411"/>
          </a:xfrm>
        </p:grpSpPr>
        <p:pic>
          <p:nvPicPr>
            <p:cNvPr id="46" name="Picture 6">
              <a:extLst>
                <a:ext uri="{FF2B5EF4-FFF2-40B4-BE49-F238E27FC236}">
                  <a16:creationId xmlns:a16="http://schemas.microsoft.com/office/drawing/2014/main" id="{ADD664F8-885E-4221-958E-91DEC3ACEC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4070753" y="4853867"/>
              <a:ext cx="184939" cy="1850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16">
              <a:extLst>
                <a:ext uri="{FF2B5EF4-FFF2-40B4-BE49-F238E27FC236}">
                  <a16:creationId xmlns:a16="http://schemas.microsoft.com/office/drawing/2014/main" id="{84E99E27-5D27-43E2-9739-967F29A9BB60}"/>
                </a:ext>
              </a:extLst>
            </p:cNvPr>
            <p:cNvPicPr/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4952026" y="4167694"/>
              <a:ext cx="2055500" cy="20564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8932154D-C7D8-43F2-9B95-4B5479C03A72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525" y="3306112"/>
            <a:ext cx="2899630" cy="2899630"/>
          </a:xfrm>
          <a:prstGeom prst="rect">
            <a:avLst/>
          </a:prstGeom>
        </p:spPr>
      </p:pic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93C2A997-9CC7-4FF6-8437-B5577A06311C}"/>
              </a:ext>
            </a:extLst>
          </p:cNvPr>
          <p:cNvGrpSpPr/>
          <p:nvPr/>
        </p:nvGrpSpPr>
        <p:grpSpPr>
          <a:xfrm>
            <a:off x="3989133" y="952217"/>
            <a:ext cx="1951337" cy="1951337"/>
            <a:chOff x="12242883" y="229081"/>
            <a:chExt cx="1910804" cy="1951337"/>
          </a:xfrm>
        </p:grpSpPr>
        <p:pic>
          <p:nvPicPr>
            <p:cNvPr id="51" name="Picture 6">
              <a:extLst>
                <a:ext uri="{FF2B5EF4-FFF2-40B4-BE49-F238E27FC236}">
                  <a16:creationId xmlns:a16="http://schemas.microsoft.com/office/drawing/2014/main" id="{4E3ABBED-E4A5-46C0-A7CA-F4CB824D48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flipH="1">
              <a:off x="13173260" y="1258534"/>
              <a:ext cx="136718" cy="1367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AC9AC929-9BFF-4EA4-AF33-054DC0A1089C}"/>
                </a:ext>
              </a:extLst>
            </p:cNvPr>
            <p:cNvPicPr/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2242883" y="229081"/>
              <a:ext cx="1910804" cy="195133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4" name="Группа 53">
            <a:extLst>
              <a:ext uri="{FF2B5EF4-FFF2-40B4-BE49-F238E27FC236}">
                <a16:creationId xmlns:a16="http://schemas.microsoft.com/office/drawing/2014/main" id="{94BC5B40-5121-4CB5-A406-F82E151D667B}"/>
              </a:ext>
            </a:extLst>
          </p:cNvPr>
          <p:cNvGrpSpPr/>
          <p:nvPr/>
        </p:nvGrpSpPr>
        <p:grpSpPr>
          <a:xfrm>
            <a:off x="3837867" y="935161"/>
            <a:ext cx="2077033" cy="2077033"/>
            <a:chOff x="-4811230" y="4174788"/>
            <a:chExt cx="1976547" cy="1977423"/>
          </a:xfrm>
        </p:grpSpPr>
        <p:pic>
          <p:nvPicPr>
            <p:cNvPr id="55" name="Picture 6">
              <a:extLst>
                <a:ext uri="{FF2B5EF4-FFF2-40B4-BE49-F238E27FC236}">
                  <a16:creationId xmlns:a16="http://schemas.microsoft.com/office/drawing/2014/main" id="{E5579000-F2EB-4295-ADDD-9CE94E5157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4070753" y="4853867"/>
              <a:ext cx="184939" cy="1850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" name="Picture 16">
              <a:extLst>
                <a:ext uri="{FF2B5EF4-FFF2-40B4-BE49-F238E27FC236}">
                  <a16:creationId xmlns:a16="http://schemas.microsoft.com/office/drawing/2014/main" id="{BEE42801-6C6F-4747-8725-3BE80940C035}"/>
                </a:ext>
              </a:extLst>
            </p:cNvPr>
            <p:cNvPicPr/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4811230" y="4174788"/>
              <a:ext cx="1976547" cy="19774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6A4871C7-6AFD-42EB-9747-35F84874D2E5}"/>
              </a:ext>
            </a:extLst>
          </p:cNvPr>
          <p:cNvGrpSpPr/>
          <p:nvPr/>
        </p:nvGrpSpPr>
        <p:grpSpPr>
          <a:xfrm>
            <a:off x="3631715" y="879429"/>
            <a:ext cx="2266900" cy="2265156"/>
            <a:chOff x="12215296" y="408562"/>
            <a:chExt cx="2219812" cy="2265156"/>
          </a:xfrm>
        </p:grpSpPr>
        <p:pic>
          <p:nvPicPr>
            <p:cNvPr id="58" name="Picture 6">
              <a:extLst>
                <a:ext uri="{FF2B5EF4-FFF2-40B4-BE49-F238E27FC236}">
                  <a16:creationId xmlns:a16="http://schemas.microsoft.com/office/drawing/2014/main" id="{F762B3FA-0743-4817-AE02-0EED6B9C66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flipH="1">
              <a:off x="13173260" y="1258534"/>
              <a:ext cx="136718" cy="1367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EDF33402-0E85-4D89-BA63-792731170B29}"/>
                </a:ext>
              </a:extLst>
            </p:cNvPr>
            <p:cNvPicPr/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2215296" y="408562"/>
              <a:ext cx="2219812" cy="226515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7EE0F40B-79FA-445B-8958-D604FCD9A6C8}"/>
              </a:ext>
            </a:extLst>
          </p:cNvPr>
          <p:cNvGrpSpPr/>
          <p:nvPr/>
        </p:nvGrpSpPr>
        <p:grpSpPr>
          <a:xfrm>
            <a:off x="4064875" y="884325"/>
            <a:ext cx="1741925" cy="2124299"/>
            <a:chOff x="12475958" y="229081"/>
            <a:chExt cx="1705742" cy="2124299"/>
          </a:xfrm>
        </p:grpSpPr>
        <p:pic>
          <p:nvPicPr>
            <p:cNvPr id="61" name="Picture 6">
              <a:extLst>
                <a:ext uri="{FF2B5EF4-FFF2-40B4-BE49-F238E27FC236}">
                  <a16:creationId xmlns:a16="http://schemas.microsoft.com/office/drawing/2014/main" id="{FBDFC724-031E-4801-8CB6-C635579886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flipH="1">
              <a:off x="13173260" y="1258534"/>
              <a:ext cx="136718" cy="1367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2" name="Рисунок 61">
              <a:extLst>
                <a:ext uri="{FF2B5EF4-FFF2-40B4-BE49-F238E27FC236}">
                  <a16:creationId xmlns:a16="http://schemas.microsoft.com/office/drawing/2014/main" id="{AEE81A17-859A-463A-A967-806D4BE64A7D}"/>
                </a:ext>
              </a:extLst>
            </p:cNvPr>
            <p:cNvPicPr/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2475958" y="229081"/>
              <a:ext cx="1705742" cy="21242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F731DCDE-A7D8-4463-87E9-5ADD5EEE7FD7}"/>
              </a:ext>
            </a:extLst>
          </p:cNvPr>
          <p:cNvGrpSpPr/>
          <p:nvPr/>
        </p:nvGrpSpPr>
        <p:grpSpPr>
          <a:xfrm>
            <a:off x="3816409" y="1015701"/>
            <a:ext cx="1951337" cy="1915858"/>
            <a:chOff x="12213071" y="566212"/>
            <a:chExt cx="1910804" cy="1915858"/>
          </a:xfrm>
        </p:grpSpPr>
        <p:pic>
          <p:nvPicPr>
            <p:cNvPr id="64" name="Picture 6">
              <a:extLst>
                <a:ext uri="{FF2B5EF4-FFF2-40B4-BE49-F238E27FC236}">
                  <a16:creationId xmlns:a16="http://schemas.microsoft.com/office/drawing/2014/main" id="{76892B5E-CCC2-48AC-8901-90EB2F08E9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flipH="1">
              <a:off x="13173260" y="1258534"/>
              <a:ext cx="136718" cy="1367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" name="Рисунок 64">
              <a:extLst>
                <a:ext uri="{FF2B5EF4-FFF2-40B4-BE49-F238E27FC236}">
                  <a16:creationId xmlns:a16="http://schemas.microsoft.com/office/drawing/2014/main" id="{8EBD3EEC-F533-48E8-8189-A6CBCFE9E292}"/>
                </a:ext>
              </a:extLst>
            </p:cNvPr>
            <p:cNvPicPr/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2213071" y="566212"/>
              <a:ext cx="1910804" cy="191585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B91AA1A1-A7C2-4C9E-B900-6ACDB6A1BF0E}"/>
              </a:ext>
            </a:extLst>
          </p:cNvPr>
          <p:cNvGrpSpPr/>
          <p:nvPr/>
        </p:nvGrpSpPr>
        <p:grpSpPr>
          <a:xfrm>
            <a:off x="3607571" y="774995"/>
            <a:ext cx="2331093" cy="2331093"/>
            <a:chOff x="-4796534" y="4174788"/>
            <a:chExt cx="2218315" cy="2219299"/>
          </a:xfrm>
        </p:grpSpPr>
        <p:pic>
          <p:nvPicPr>
            <p:cNvPr id="67" name="Picture 6">
              <a:extLst>
                <a:ext uri="{FF2B5EF4-FFF2-40B4-BE49-F238E27FC236}">
                  <a16:creationId xmlns:a16="http://schemas.microsoft.com/office/drawing/2014/main" id="{530E3405-1A83-4AA8-94F3-087689DBEF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4070753" y="4853867"/>
              <a:ext cx="184939" cy="1850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8" name="Picture 16">
              <a:extLst>
                <a:ext uri="{FF2B5EF4-FFF2-40B4-BE49-F238E27FC236}">
                  <a16:creationId xmlns:a16="http://schemas.microsoft.com/office/drawing/2014/main" id="{1756A387-7C3C-4F86-B7AF-BFFC914981AB}"/>
                </a:ext>
              </a:extLst>
            </p:cNvPr>
            <p:cNvPicPr/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4796534" y="4174788"/>
              <a:ext cx="2218315" cy="22192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9" name="Группа 68">
            <a:extLst>
              <a:ext uri="{FF2B5EF4-FFF2-40B4-BE49-F238E27FC236}">
                <a16:creationId xmlns:a16="http://schemas.microsoft.com/office/drawing/2014/main" id="{79579AFF-FB63-48FB-A7A6-03128AB47944}"/>
              </a:ext>
            </a:extLst>
          </p:cNvPr>
          <p:cNvGrpSpPr/>
          <p:nvPr/>
        </p:nvGrpSpPr>
        <p:grpSpPr>
          <a:xfrm>
            <a:off x="3764815" y="787267"/>
            <a:ext cx="2136822" cy="2160000"/>
            <a:chOff x="-4598585" y="4409694"/>
            <a:chExt cx="1550185" cy="1553410"/>
          </a:xfrm>
        </p:grpSpPr>
        <p:pic>
          <p:nvPicPr>
            <p:cNvPr id="70" name="Picture 6">
              <a:extLst>
                <a:ext uri="{FF2B5EF4-FFF2-40B4-BE49-F238E27FC236}">
                  <a16:creationId xmlns:a16="http://schemas.microsoft.com/office/drawing/2014/main" id="{9DA8CA5D-95A4-4120-BF38-85753CDDA6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4070753" y="4853867"/>
              <a:ext cx="184939" cy="1850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" name="Picture 16">
              <a:extLst>
                <a:ext uri="{FF2B5EF4-FFF2-40B4-BE49-F238E27FC236}">
                  <a16:creationId xmlns:a16="http://schemas.microsoft.com/office/drawing/2014/main" id="{7A63C6BF-F866-4A7A-A77D-FE34385E0DDC}"/>
                </a:ext>
              </a:extLst>
            </p:cNvPr>
            <p:cNvPicPr/>
            <p:nvPr/>
          </p:nvPicPr>
          <p:blipFill rotWithShape="1"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4" t="-1024" r="-4039"/>
            <a:stretch/>
          </p:blipFill>
          <p:spPr bwMode="auto">
            <a:xfrm>
              <a:off x="-4598585" y="4409694"/>
              <a:ext cx="1550185" cy="15534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2" name="Группа 71">
            <a:extLst>
              <a:ext uri="{FF2B5EF4-FFF2-40B4-BE49-F238E27FC236}">
                <a16:creationId xmlns:a16="http://schemas.microsoft.com/office/drawing/2014/main" id="{68A82400-F9FA-48BD-A5C1-BE644884E8F1}"/>
              </a:ext>
            </a:extLst>
          </p:cNvPr>
          <p:cNvGrpSpPr/>
          <p:nvPr/>
        </p:nvGrpSpPr>
        <p:grpSpPr>
          <a:xfrm>
            <a:off x="121380" y="5916178"/>
            <a:ext cx="874985" cy="779256"/>
            <a:chOff x="110921" y="46441"/>
            <a:chExt cx="497213" cy="505365"/>
          </a:xfrm>
        </p:grpSpPr>
        <p:pic>
          <p:nvPicPr>
            <p:cNvPr id="73" name="Picture 40">
              <a:extLst>
                <a:ext uri="{FF2B5EF4-FFF2-40B4-BE49-F238E27FC236}">
                  <a16:creationId xmlns:a16="http://schemas.microsoft.com/office/drawing/2014/main" id="{F388FF9D-59CD-43AA-A249-C559E24CAA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10921" y="46441"/>
              <a:ext cx="497213" cy="5053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F4E4D54A-9194-48EA-A497-81EE71BF78A8}"/>
                </a:ext>
              </a:extLst>
            </p:cNvPr>
            <p:cNvSpPr txBox="1"/>
            <p:nvPr/>
          </p:nvSpPr>
          <p:spPr>
            <a:xfrm>
              <a:off x="258705" y="224619"/>
              <a:ext cx="201646" cy="2305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5" name="Скругленный прямоугольник 52">
            <a:extLst>
              <a:ext uri="{FF2B5EF4-FFF2-40B4-BE49-F238E27FC236}">
                <a16:creationId xmlns:a16="http://schemas.microsoft.com/office/drawing/2014/main" id="{6325B9CF-2248-409A-95C3-34DEE3C238A4}"/>
              </a:ext>
            </a:extLst>
          </p:cNvPr>
          <p:cNvSpPr/>
          <p:nvPr/>
        </p:nvSpPr>
        <p:spPr>
          <a:xfrm>
            <a:off x="2882322" y="696865"/>
            <a:ext cx="3939990" cy="3386635"/>
          </a:xfrm>
          <a:prstGeom prst="roundRect">
            <a:avLst/>
          </a:prstGeom>
          <a:blipFill>
            <a:blip r:embed="rId40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uk-UA" sz="16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81364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59259E-6 L -0.14063 0.47245 " pathEditMode="relative" rAng="0" ptsTypes="AA">
                                      <p:cBhvr>
                                        <p:cTn id="19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31" y="23611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3"/>
                                            </p:cond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9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6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2000"/>
                            </p:stCondLst>
                            <p:childTnLst>
                              <p:par>
                                <p:cTn id="19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2.22222E-6 L -0.14869 0.48055 " pathEditMode="relative" rAng="0" ptsTypes="AA">
                                      <p:cBhvr>
                                        <p:cTn id="20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35" y="24028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3"/>
                                            </p:cond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0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6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2000"/>
                            </p:stCondLst>
                            <p:childTnLst>
                              <p:par>
                                <p:cTn id="20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2.59259E-6 L -0.13842 0.50834 " pathEditMode="relative" rAng="0" ptsTypes="AA">
                                      <p:cBhvr>
                                        <p:cTn id="21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27" y="25417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13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1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6" dur="2000" fill="hold"/>
                                        <p:tgtEl>
                                          <p:spTgt spid="3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2000"/>
                            </p:stCondLst>
                            <p:childTnLst>
                              <p:par>
                                <p:cTn id="2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875 0.03796 L 0.17552 0.51296 " pathEditMode="relative" rAng="0" ptsTypes="AA">
                                      <p:cBhvr>
                                        <p:cTn id="22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39" y="2375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23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2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6" dur="2000" fill="hold"/>
                                        <p:tgtEl>
                                          <p:spTgt spid="3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1.85185E-6 L 0.19011 0.51181 " pathEditMode="relative" rAng="0" ptsTypes="AA">
                                      <p:cBhvr>
                                        <p:cTn id="23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05" y="25579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3"/>
                                            </p:cond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3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6" dur="2000" fill="hold"/>
                                        <p:tgtEl>
                                          <p:spTgt spid="3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2000"/>
                            </p:stCondLst>
                            <p:childTnLst>
                              <p:par>
                                <p:cTn id="2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28 0.01482 L 0.18581 0.50857 " pathEditMode="relative" rAng="0" ptsTypes="AA">
                                      <p:cBhvr>
                                        <p:cTn id="244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20" y="24676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43"/>
                                            </p:cond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4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6" dur="2000" fill="hold"/>
                                        <p:tgtEl>
                                          <p:spTgt spid="4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2000"/>
                            </p:stCondLst>
                            <p:childTnLst>
                              <p:par>
                                <p:cTn id="24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7037E-7 L -0.14401 0.49375 " pathEditMode="relative" rAng="0" ptsTypes="AA">
                                      <p:cBhvr>
                                        <p:cTn id="254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01" y="24676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3"/>
                                            </p:cond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5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6" dur="2000" fill="hold"/>
                                        <p:tgtEl>
                                          <p:spTgt spid="4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2000"/>
                            </p:stCondLst>
                            <p:childTnLst>
                              <p:par>
                                <p:cTn id="25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48148E-6 L -0.15052 0.50764 " pathEditMode="relative" rAng="0" ptsTypes="AA">
                                      <p:cBhvr>
                                        <p:cTn id="264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26" y="2537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3"/>
                                            </p:cond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6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6" dur="2000" fill="hold"/>
                                        <p:tgtEl>
                                          <p:spTgt spid="4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2000"/>
                            </p:stCondLst>
                            <p:childTnLst>
                              <p:par>
                                <p:cTn id="26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8724 0.50787 " pathEditMode="relative" rAng="0" ptsTypes="AA">
                                      <p:cBhvr>
                                        <p:cTn id="274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62" y="25394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73"/>
                                            </p:cond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7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6" dur="2000" fill="hold"/>
                                        <p:tgtEl>
                                          <p:spTgt spid="5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2000"/>
                            </p:stCondLst>
                            <p:childTnLst>
                              <p:par>
                                <p:cTn id="27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1" fill="hold">
                      <p:stCondLst>
                        <p:cond delay="indefinite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2.96296E-6 L -0.14662 0.4868 " pathEditMode="relative" rAng="0" ptsTypes="AA">
                                      <p:cBhvr>
                                        <p:cTn id="284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31" y="24329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83"/>
                                            </p:cond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8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6" dur="2000" fill="hold"/>
                                        <p:tgtEl>
                                          <p:spTgt spid="5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3.7037E-6 L 0.18242 0.53449 " pathEditMode="relative" rAng="0" ptsTypes="AA">
                                      <p:cBhvr>
                                        <p:cTn id="294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15" y="26713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93"/>
                                            </p:cond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9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6" dur="2000" fill="hold"/>
                                        <p:tgtEl>
                                          <p:spTgt spid="6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7" fill="hold">
                            <p:stCondLst>
                              <p:cond delay="2000"/>
                            </p:stCondLst>
                            <p:childTnLst>
                              <p:par>
                                <p:cTn id="29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>
                      <p:stCondLst>
                        <p:cond delay="indefinite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48148E-6 L -0.14245 0.51134 " pathEditMode="relative" rAng="0" ptsTypes="AA">
                                      <p:cBhvr>
                                        <p:cTn id="304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22" y="25556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03"/>
                                            </p:cond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0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6" dur="2000" fill="hold"/>
                                        <p:tgtEl>
                                          <p:spTgt spid="6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2000"/>
                            </p:stCondLst>
                            <p:childTnLst>
                              <p:par>
                                <p:cTn id="30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7037E-7 L 0.17291 0.49375 " pathEditMode="relative" rAng="0" ptsTypes="AA">
                                      <p:cBhvr>
                                        <p:cTn id="314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46" y="24676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3"/>
                                            </p:cond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1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6" dur="2000" fill="hold"/>
                                        <p:tgtEl>
                                          <p:spTgt spid="6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2000"/>
                            </p:stCondLst>
                            <p:childTnLst>
                              <p:par>
                                <p:cTn id="3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1" fill="hold">
                      <p:stCondLst>
                        <p:cond delay="indefinite"/>
                      </p:stCondLst>
                      <p:childTnLst>
                        <p:par>
                          <p:cTn id="322" fill="hold">
                            <p:stCondLst>
                              <p:cond delay="0"/>
                            </p:stCondLst>
                            <p:childTnLst>
                              <p:par>
                                <p:cTn id="3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22222E-6 L 0.17696 0.5125 " pathEditMode="relative" rAng="0" ptsTypes="AA">
                                      <p:cBhvr>
                                        <p:cTn id="324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41" y="25625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23"/>
                                            </p:cond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2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6" dur="2000" fill="hold"/>
                                        <p:tgtEl>
                                          <p:spTgt spid="6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7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8" fill="hold">
                      <p:stCondLst>
                        <p:cond delay="0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2" fill="hold">
                      <p:stCondLst>
                        <p:cond delay="indefinite"/>
                      </p:stCondLst>
                      <p:childTnLst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  <p:bldLst>
      <p:bldP spid="75" grpId="0" animBg="1"/>
      <p:bldP spid="75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D64EA48A-5A95-4C33-A073-65CD1411341E}"/>
</file>

<file path=customXml/itemProps2.xml><?xml version="1.0" encoding="utf-8"?>
<ds:datastoreItem xmlns:ds="http://schemas.openxmlformats.org/officeDocument/2006/customXml" ds:itemID="{CB8A6E07-157C-4E12-B726-2739B49E80EB}"/>
</file>

<file path=customXml/itemProps3.xml><?xml version="1.0" encoding="utf-8"?>
<ds:datastoreItem xmlns:ds="http://schemas.openxmlformats.org/officeDocument/2006/customXml" ds:itemID="{2CD43E3F-750C-4F60-8974-8BA6AB0835BB}"/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SpeechTerapist_Julia</dc:creator>
  <cp:lastModifiedBy>SpeechTerapist_Julia</cp:lastModifiedBy>
  <cp:revision>14</cp:revision>
  <dcterms:created xsi:type="dcterms:W3CDTF">2026-02-25T23:02:56Z</dcterms:created>
  <dcterms:modified xsi:type="dcterms:W3CDTF">2026-03-02T12:02:14Z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