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86" r:id="rId8"/>
    <p:sldId id="260" r:id="rId9"/>
    <p:sldId id="277" r:id="rId10"/>
    <p:sldId id="262" r:id="rId11"/>
    <p:sldId id="284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63" r:id="rId20"/>
    <p:sldId id="287" r:id="rId21"/>
    <p:sldId id="264" r:id="rId22"/>
    <p:sldId id="265" r:id="rId23"/>
    <p:sldId id="266" r:id="rId24"/>
    <p:sldId id="268" r:id="rId25"/>
    <p:sldId id="285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E96"/>
    <a:srgbClr val="F1ECD1"/>
    <a:srgbClr val="76F4E0"/>
    <a:srgbClr val="D1DC99"/>
    <a:srgbClr val="9AA773"/>
    <a:srgbClr val="F4E186"/>
    <a:srgbClr val="FAECB1"/>
    <a:srgbClr val="F6D349"/>
    <a:srgbClr val="CEEBEC"/>
    <a:srgbClr val="D7D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3" Type="http://schemas.openxmlformats.org/officeDocument/2006/relationships/slide" Target="slides/slide1.xml"/><Relationship Id="rId21" Type="http://schemas.openxmlformats.org/officeDocument/2006/relationships/slide" Target="slides/slide18.xml"/><Relationship Id="rId7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33" Type="http://schemas.openxmlformats.org/officeDocument/2006/relationships/customXml" Target="../customXml/item3.xml"/><Relationship Id="rId29" Type="http://schemas.openxmlformats.org/officeDocument/2006/relationships/viewProps" Target="view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4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28" Type="http://schemas.openxmlformats.org/officeDocument/2006/relationships/presProps" Target="presProps.xml"/><Relationship Id="rId23" Type="http://schemas.openxmlformats.org/officeDocument/2006/relationships/slide" Target="slides/slide20.xml"/><Relationship Id="rId15" Type="http://schemas.openxmlformats.org/officeDocument/2006/relationships/slide" Target="slides/slide12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31" Type="http://schemas.openxmlformats.org/officeDocument/2006/relationships/customXml" Target="../customXml/item1.xml"/><Relationship Id="rId9" Type="http://schemas.openxmlformats.org/officeDocument/2006/relationships/slide" Target="slides/slide6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27" Type="http://schemas.openxmlformats.org/officeDocument/2006/relationships/slide" Target="slides/slide24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tags" Target="../tags/tag10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Downloads/Firefly 20251105231510.pngFirefly 20251105231510"/>
          <p:cNvPicPr>
            <a:picLocks noChangeAspect="1"/>
          </p:cNvPicPr>
          <p:nvPr/>
        </p:nvPicPr>
        <p:blipFill>
          <a:blip r:embed="rId1"/>
          <a:srcRect l="784" r="784"/>
          <a:stretch>
            <a:fillRect/>
          </a:stretch>
        </p:blipFill>
        <p:spPr>
          <a:xfrm>
            <a:off x="-7620" y="-5715"/>
            <a:ext cx="12203430" cy="69742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60124" y="5737543"/>
            <a:ext cx="5470425" cy="694147"/>
            <a:chOff x="5780" y="2403"/>
            <a:chExt cx="10107" cy="2659"/>
          </a:xfrm>
          <a:solidFill>
            <a:schemeClr val="bg1">
              <a:alpha val="6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5780" y="2403"/>
              <a:ext cx="10106" cy="26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5781" y="2403"/>
              <a:ext cx="10106" cy="15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«</a:t>
              </a: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Астероид Слушателей</a:t>
              </a: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»</a:t>
              </a:r>
              <a:r>
                <a:rPr lang="en-US" altLang="en-US" sz="2800" b="1">
                  <a:latin typeface="Montserrat" panose="00000500000000000000" charset="0"/>
                  <a:cs typeface="Montserrat" panose="00000500000000000000" charset="0"/>
                </a:rPr>
                <a:t> </a:t>
              </a:r>
              <a:endParaRPr lang="en-US" altLang="en-US" sz="2800" b="1">
                <a:latin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316230" y="855980"/>
            <a:ext cx="600329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altLang="en-US" sz="3600" b="1">
              <a:solidFill>
                <a:schemeClr val="accent4">
                  <a:lumMod val="20000"/>
                  <a:lumOff val="80000"/>
                </a:schemeClr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20523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видел падающую звезду!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11" name="Picture 10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12" name="Picture 11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3" name="Picture 12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4" name="Picture 13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247005" y="1205230"/>
            <a:ext cx="2472055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Мой кот любит спать на подушке.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pic>
        <p:nvPicPr>
          <p:cNvPr id="8" name="Picture 7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9" name="Picture 8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6" name="Picture 5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7" name="Picture 6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20523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Сегодня я был в парке.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01092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Мне подарили новую книжку!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205230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испёк печенье с мамой.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024255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 улице шёл сильный дождь.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Firefly 2025110522522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10" name="Picture 9" descr="Firefly 2025110523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537210"/>
            <a:ext cx="5723255" cy="32194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358130" y="1359535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смеялся до слёз!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3" name="Picture 2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2611755"/>
            <a:ext cx="1635125" cy="1635125"/>
          </a:xfrm>
          <a:prstGeom prst="rect">
            <a:avLst/>
          </a:prstGeom>
        </p:spPr>
      </p:pic>
      <p:pic>
        <p:nvPicPr>
          <p:cNvPr id="4" name="Picture 3" descr="Gemini_Generated_Image_r7xjbur7xjbur7x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45" y="2611755"/>
            <a:ext cx="1635125" cy="1635125"/>
          </a:xfrm>
          <a:prstGeom prst="rect">
            <a:avLst/>
          </a:prstGeom>
        </p:spPr>
      </p:pic>
      <p:pic>
        <p:nvPicPr>
          <p:cNvPr id="11" name="Picture 10" descr="Gemini_Generated_Image_f50ql2f50ql2f50q (1)"/>
          <p:cNvPicPr>
            <a:picLocks noChangeAspect="1"/>
          </p:cNvPicPr>
          <p:nvPr/>
        </p:nvPicPr>
        <p:blipFill>
          <a:blip r:embed="rId5"/>
          <a:srcRect b="18150"/>
          <a:stretch>
            <a:fillRect/>
          </a:stretch>
        </p:blipFill>
        <p:spPr>
          <a:xfrm>
            <a:off x="7830185" y="2611755"/>
            <a:ext cx="1637665" cy="1053465"/>
          </a:xfrm>
          <a:prstGeom prst="rect">
            <a:avLst/>
          </a:prstGeom>
        </p:spPr>
      </p:pic>
      <p:pic>
        <p:nvPicPr>
          <p:cNvPr id="12" name="Picture 11" descr="Gemini_Generated_Image_pqq3sepqq3sepqq3 (1)"/>
          <p:cNvPicPr>
            <a:picLocks noChangeAspect="1"/>
          </p:cNvPicPr>
          <p:nvPr/>
        </p:nvPicPr>
        <p:blipFill>
          <a:blip r:embed="rId6"/>
          <a:srcRect b="35728"/>
          <a:stretch>
            <a:fillRect/>
          </a:stretch>
        </p:blipFill>
        <p:spPr>
          <a:xfrm>
            <a:off x="8843645" y="2611755"/>
            <a:ext cx="1635125" cy="105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1221.pngFirefly 20251106151221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353050" y="5365115"/>
            <a:ext cx="171640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Активный слушатель показывает внимание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Создание_видео_с_анимацией_героев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88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/Users/yanag/OneDrive/Робочий стіл/Firefly 20251106151354.pngFirefly 20251106151354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0011.pngFirefly 20251106150011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 rot="21360000">
            <a:off x="6956425" y="3229610"/>
            <a:ext cx="150812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6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Вход в пояс астероидов</a:t>
            </a:r>
            <a:endParaRPr lang="en-US" altLang="en-US" sz="16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/Users/yanag/OneDrive/Робочий стіл/Firefly 20251106151601.pngFirefly 20251106151601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212320" cy="697928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11260" y="1251585"/>
            <a:ext cx="1428115" cy="786130"/>
          </a:xfrm>
          <a:prstGeom prst="wedgeEllipseCallout">
            <a:avLst/>
          </a:prstGeom>
          <a:solidFill>
            <a:srgbClr val="F1ECD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8736330" y="1313815"/>
            <a:ext cx="1503045" cy="48831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вы знали...</a:t>
            </a:r>
            <a:endParaRPr lang="ru-RU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3539.pngFirefly 20251106153539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-3810" y="-111760"/>
            <a:ext cx="12195810" cy="69697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741545" y="6050280"/>
            <a:ext cx="2712720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Слушание соединяет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Firefly 2025110615374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0730" cy="69665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20640000">
            <a:off x="8709025" y="2082800"/>
            <a:ext cx="284543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Связь восстановлена!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6025208.pngFirefly 20251106025208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152140" y="1229360"/>
            <a:ext cx="1407160" cy="1407160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40130" y="2616200"/>
            <a:ext cx="1407160" cy="1407160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302385" y="4403725"/>
            <a:ext cx="1407160" cy="1407160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65120" y="2945130"/>
            <a:ext cx="1407160" cy="1407160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90320" y="863600"/>
            <a:ext cx="1407160" cy="1407160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067810" y="4528820"/>
            <a:ext cx="1407160" cy="1407160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06365" y="2726690"/>
            <a:ext cx="1407160" cy="1407160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41290" y="1042670"/>
            <a:ext cx="1407160" cy="1407160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864350" y="3648710"/>
            <a:ext cx="1407160" cy="1407160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56420" y="2806065"/>
            <a:ext cx="1407160" cy="1407160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408545" y="749300"/>
            <a:ext cx="1407160" cy="1407160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96425" y="872490"/>
            <a:ext cx="1407160" cy="1407160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</p:cNvCxnSpPr>
          <p:nvPr/>
        </p:nvCxnSpPr>
        <p:spPr>
          <a:xfrm rot="5400000">
            <a:off x="1673860" y="2342515"/>
            <a:ext cx="391795" cy="248285"/>
          </a:xfrm>
          <a:prstGeom prst="curvedConnector3">
            <a:avLst>
              <a:gd name="adj1" fmla="val 50081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1684655" y="4082415"/>
            <a:ext cx="380365" cy="262255"/>
          </a:xfrm>
          <a:prstGeom prst="curvedConnector3">
            <a:avLst>
              <a:gd name="adj1" fmla="val 5008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2709545" y="5107305"/>
            <a:ext cx="1358265" cy="125095"/>
          </a:xfrm>
          <a:prstGeom prst="curvedConnector3">
            <a:avLst>
              <a:gd name="adj1" fmla="val 5002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0"/>
            <a:endCxn id="8" idx="2"/>
          </p:cNvCxnSpPr>
          <p:nvPr/>
        </p:nvCxnSpPr>
        <p:spPr>
          <a:xfrm flipH="1" flipV="1">
            <a:off x="3568700" y="4352290"/>
            <a:ext cx="1202690" cy="176530"/>
          </a:xfrm>
          <a:prstGeom prst="line">
            <a:avLst/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3557905" y="1943735"/>
            <a:ext cx="1012190" cy="990600"/>
          </a:xfrm>
          <a:prstGeom prst="curvedConnector4">
            <a:avLst>
              <a:gd name="adj1" fmla="val 15245"/>
              <a:gd name="adj2" fmla="val 12403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4806950" y="91440"/>
            <a:ext cx="186690" cy="2089150"/>
          </a:xfrm>
          <a:prstGeom prst="curvedConnector3">
            <a:avLst>
              <a:gd name="adj1" fmla="val 2275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88978" y="2605723"/>
            <a:ext cx="980440" cy="668655"/>
          </a:xfrm>
          <a:prstGeom prst="curvedConnector4">
            <a:avLst>
              <a:gd name="adj1" fmla="val 14087"/>
              <a:gd name="adj2" fmla="val 14078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6277928" y="3765868"/>
            <a:ext cx="218440" cy="95440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V="1">
            <a:off x="8271510" y="3509645"/>
            <a:ext cx="1184910" cy="84264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8107680" y="753745"/>
            <a:ext cx="1353185" cy="2751455"/>
          </a:xfrm>
          <a:prstGeom prst="curvedConnector4">
            <a:avLst>
              <a:gd name="adj1" fmla="val 23979"/>
              <a:gd name="adj2" fmla="val 108655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8815705" y="1452880"/>
            <a:ext cx="680720" cy="12319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85875" y="829310"/>
            <a:ext cx="1470025" cy="1449070"/>
            <a:chOff x="518" y="53"/>
            <a:chExt cx="2342" cy="2434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3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4460000">
              <a:off x="472" y="99"/>
              <a:ext cx="2434" cy="234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  <a:endParaRPr lang="en-US" altLang="en-US" sz="9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4540" y="2525923"/>
            <a:ext cx="1585165" cy="1514475"/>
            <a:chOff x="464" y="2593"/>
            <a:chExt cx="2505" cy="2540"/>
          </a:xfrm>
        </p:grpSpPr>
        <p:sp>
          <p:nvSpPr>
            <p:cNvPr id="34" name="Text Box 33"/>
            <p:cNvSpPr txBox="1"/>
            <p:nvPr/>
          </p:nvSpPr>
          <p:spPr>
            <a:xfrm rot="13740000">
              <a:off x="446" y="2610"/>
              <a:ext cx="2540" cy="250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uk-UA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uk-UA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63" y="2779"/>
              <a:ext cx="2229" cy="2295"/>
              <a:chOff x="563" y="2779"/>
              <a:chExt cx="2229" cy="2295"/>
            </a:xfrm>
          </p:grpSpPr>
          <p:pic>
            <p:nvPicPr>
              <p:cNvPr id="33" name="Picture 32" descr="11zon_cropped (30)"/>
              <p:cNvPicPr>
                <a:picLocks noChangeAspect="1"/>
              </p:cNvPicPr>
              <p:nvPr/>
            </p:nvPicPr>
            <p:blipFill>
              <a:blip r:embed="rId2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201"/>
              </a:xfrm>
              <a:prstGeom prst="rect">
                <a:avLst/>
              </a:prstGeom>
            </p:spPr>
          </p:pic>
          <p:pic>
            <p:nvPicPr>
              <p:cNvPr id="35" name="Picture 34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4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168400" y="4269105"/>
            <a:ext cx="1631950" cy="1612900"/>
            <a:chOff x="365" y="5391"/>
            <a:chExt cx="2570" cy="2540"/>
          </a:xfrm>
        </p:grpSpPr>
        <p:pic>
          <p:nvPicPr>
            <p:cNvPr id="40" name="Picture 39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41" name="Picture 40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42" name="Text Box 41"/>
            <p:cNvSpPr txBox="1"/>
            <p:nvPr/>
          </p:nvSpPr>
          <p:spPr>
            <a:xfrm rot="14640000">
              <a:off x="380" y="5376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pic>
        <p:nvPicPr>
          <p:cNvPr id="38" name="Picture 37" descr="Firefly 202511060252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2200890" cy="69723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977226" y="934246"/>
            <a:ext cx="4001870" cy="4013311"/>
            <a:chOff x="453" y="5372"/>
            <a:chExt cx="2472" cy="2515"/>
          </a:xfrm>
        </p:grpSpPr>
        <p:pic>
          <p:nvPicPr>
            <p:cNvPr id="32" name="Picture 31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50" name="Picture 49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55" name="Text Box 54"/>
            <p:cNvSpPr txBox="1"/>
            <p:nvPr/>
          </p:nvSpPr>
          <p:spPr>
            <a:xfrm rot="14640000">
              <a:off x="431" y="5393"/>
              <a:ext cx="2515" cy="247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53907.pngFirefly 20251106153907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17400" cy="69818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597400" y="1780540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Слушать — значит понимать.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7400" y="2931160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Когда я слушаю — я учусь.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597400" y="4082415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Слушание соединяет людей.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5232303.pngFirefly 20251105232303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21300000">
            <a:off x="7116445" y="3675380"/>
            <a:ext cx="1332230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2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Анализ</a:t>
            </a:r>
            <a:endParaRPr lang="en-US" altLang="en-US" sz="12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Firefly 202511052324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Генерация_видео_Анимация_тишины_и_покоя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6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6192930.pngFirefly 20251106192930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420000">
            <a:off x="1915795" y="1513205"/>
            <a:ext cx="1689735" cy="5505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Космические новости недели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5231735.pngFirefly 20251105231735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0490200" y="1016000"/>
            <a:ext cx="1428115" cy="786130"/>
          </a:xfrm>
          <a:prstGeom prst="wedgeEllipseCallout">
            <a:avLst/>
          </a:prstGeom>
          <a:solidFill>
            <a:srgbClr val="F1ECD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0020935" y="1266190"/>
            <a:ext cx="23844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Да, ты прав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997835" y="1405255"/>
            <a:ext cx="90614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Не правда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486275" y="2580640"/>
            <a:ext cx="23844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прав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669155" y="980440"/>
            <a:ext cx="148018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Ты не знаешь...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38785" y="1266190"/>
            <a:ext cx="98806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Слушай меня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-682625" y="2580640"/>
            <a:ext cx="23844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прав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701800" y="2075815"/>
            <a:ext cx="95186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Нет, это не так</a:t>
            </a:r>
            <a:endParaRPr lang="ru-RU" altLang="en-US" sz="1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5231207.pngFirefly 20251105231207"/>
          <p:cNvPicPr>
            <a:picLocks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201525" cy="69729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Звуковая_волна_Люми_оживляет_Лаки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4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7250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922A914-43FF-4300-8A8D-86C8EC81815F}"/>
</file>

<file path=customXml/itemProps2.xml><?xml version="1.0" encoding="utf-8"?>
<ds:datastoreItem xmlns:ds="http://schemas.openxmlformats.org/officeDocument/2006/customXml" ds:itemID="{B81B0E10-1639-4375-8F64-F39C6427DDBA}"/>
</file>

<file path=customXml/itemProps3.xml><?xml version="1.0" encoding="utf-8"?>
<ds:datastoreItem xmlns:ds="http://schemas.openxmlformats.org/officeDocument/2006/customXml" ds:itemID="{B361EBFA-7D3E-4622-ADC9-9D2C912A797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WPS Presentation</Application>
  <PresentationFormat>Widescreen</PresentationFormat>
  <Paragraphs>58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Montserrat</vt:lpstr>
      <vt:lpstr>Arial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23</cp:revision>
  <dcterms:created xsi:type="dcterms:W3CDTF">2025-07-23T00:59:00Z</dcterms:created>
  <dcterms:modified xsi:type="dcterms:W3CDTF">2025-11-06T17:33:44Z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53D98EA922644B478A13410A32A3BB50_13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