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microsoft.com/office/2007/relationships/hdphoto" Target="../media/hdphoto3.wdp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39.png"/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0" Type="http://schemas.openxmlformats.org/officeDocument/2006/relationships/image" Target="../media/image17.sv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1176939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5251513" y="3551908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0704" y="2558292"/>
            <a:ext cx="1898879" cy="1639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281177" y="2524878"/>
            <a:ext cx="1913066" cy="1668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11123" y="2548477"/>
            <a:ext cx="1959971" cy="1692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841267" y="2564704"/>
            <a:ext cx="1850566" cy="16144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76144" y="2567389"/>
            <a:ext cx="1941001" cy="1626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842386" y="2588101"/>
            <a:ext cx="1924081" cy="1611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064659" y="2646205"/>
            <a:ext cx="2203544" cy="15164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697260" y="2625154"/>
            <a:ext cx="2247330" cy="15465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75291" y="2583203"/>
            <a:ext cx="1805969" cy="15975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245145" y="2532819"/>
            <a:ext cx="2166422" cy="16609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796822" y="2564912"/>
            <a:ext cx="1860124" cy="16454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817172" y="2569194"/>
            <a:ext cx="2127418" cy="16310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64333" y="2615834"/>
            <a:ext cx="1905550" cy="16260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761012" y="2554592"/>
            <a:ext cx="2032566" cy="17344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759365" y="2544230"/>
            <a:ext cx="1744819" cy="174481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243493" y="2518406"/>
            <a:ext cx="1734456" cy="173445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867255" y="933240"/>
            <a:ext cx="2240285" cy="2099184"/>
            <a:chOff x="-2778719" y="587749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78719" y="587749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4060181" y="1024044"/>
            <a:ext cx="2102119" cy="2040781"/>
            <a:chOff x="-4883283" y="2377615"/>
            <a:chExt cx="1756327" cy="1363767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3" t="1681" r="380"/>
            <a:stretch/>
          </p:blipFill>
          <p:spPr bwMode="auto">
            <a:xfrm>
              <a:off x="-4883283" y="2377615"/>
              <a:ext cx="1756327" cy="13637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777961" y="634556"/>
            <a:ext cx="2394579" cy="2409598"/>
            <a:chOff x="11698268" y="-3741503"/>
            <a:chExt cx="1893398" cy="198000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98268" y="-3741503"/>
              <a:ext cx="1893398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4260013" y="956726"/>
            <a:ext cx="1561835" cy="2120727"/>
            <a:chOff x="14413512" y="-2409603"/>
            <a:chExt cx="1561835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413512" y="-2409603"/>
              <a:ext cx="1561835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4039597" y="866762"/>
            <a:ext cx="2069291" cy="2160000"/>
            <a:chOff x="17622347" y="-2058407"/>
            <a:chExt cx="2069291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622347" y="-2058407"/>
              <a:ext cx="2069291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4176116" y="1205266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4079730" y="1129265"/>
            <a:ext cx="2160000" cy="2160000"/>
            <a:chOff x="-4850706" y="41352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50706" y="41352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64" y="336943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4184965" y="1246541"/>
            <a:ext cx="1951337" cy="1951337"/>
            <a:chOff x="12242885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5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958111" y="979260"/>
            <a:ext cx="2077033" cy="2077033"/>
            <a:chOff x="-4811230" y="4174788"/>
            <a:chExt cx="1976547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4049663" y="1038393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4049833" y="1007082"/>
            <a:ext cx="2035469" cy="2124299"/>
            <a:chOff x="12332235" y="229081"/>
            <a:chExt cx="1993189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32235" y="229081"/>
              <a:ext cx="1993189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991790" y="973218"/>
            <a:ext cx="2139988" cy="2206442"/>
            <a:chOff x="12132989" y="210656"/>
            <a:chExt cx="2095536" cy="2206442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132989" y="210656"/>
              <a:ext cx="2095536" cy="2206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787563" y="953388"/>
            <a:ext cx="2361980" cy="2331093"/>
            <a:chOff x="-4811230" y="4174788"/>
            <a:chExt cx="2247708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2247708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4041175" y="702233"/>
            <a:ext cx="2149451" cy="2528838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9" t="10137" r="16768" b="12102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210A00D-275C-474B-9AE6-7E1084C9F5FC}"/>
              </a:ext>
            </a:extLst>
          </p:cNvPr>
          <p:cNvGrpSpPr/>
          <p:nvPr/>
        </p:nvGrpSpPr>
        <p:grpSpPr>
          <a:xfrm>
            <a:off x="3863252" y="1052932"/>
            <a:ext cx="2077033" cy="2077033"/>
            <a:chOff x="-4837789" y="4049759"/>
            <a:chExt cx="1976547" cy="1977423"/>
          </a:xfrm>
        </p:grpSpPr>
        <p:pic>
          <p:nvPicPr>
            <p:cNvPr id="77" name="Picture 6">
              <a:extLst>
                <a:ext uri="{FF2B5EF4-FFF2-40B4-BE49-F238E27FC236}">
                  <a16:creationId xmlns:a16="http://schemas.microsoft.com/office/drawing/2014/main" id="{4587808F-2DAF-4331-A3D8-C6ADFD992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64E75D34-1CBC-418F-9161-E6604679DE50}"/>
                </a:ext>
              </a:extLst>
            </p:cNvPr>
            <p:cNvPicPr/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37789" y="4049759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740C8D7-B044-4A91-B3F1-807716759A25}"/>
              </a:ext>
            </a:extLst>
          </p:cNvPr>
          <p:cNvGrpSpPr/>
          <p:nvPr/>
        </p:nvGrpSpPr>
        <p:grpSpPr>
          <a:xfrm>
            <a:off x="3991034" y="1127895"/>
            <a:ext cx="2196896" cy="1934485"/>
            <a:chOff x="-4915060" y="4239067"/>
            <a:chExt cx="2090610" cy="1841710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6DF50F92-E2CC-449D-9A66-043C8C59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>
              <a:extLst>
                <a:ext uri="{FF2B5EF4-FFF2-40B4-BE49-F238E27FC236}">
                  <a16:creationId xmlns:a16="http://schemas.microsoft.com/office/drawing/2014/main" id="{ECA56867-2871-47F5-8CE3-863ED6C5145A}"/>
                </a:ext>
              </a:extLst>
            </p:cNvPr>
            <p:cNvPicPr/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0" t="20483" r="14448" b="19249"/>
            <a:stretch/>
          </p:blipFill>
          <p:spPr bwMode="auto">
            <a:xfrm>
              <a:off x="-4915060" y="4239067"/>
              <a:ext cx="2090610" cy="184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2969696" y="740385"/>
            <a:ext cx="3939990" cy="3386635"/>
          </a:xfrm>
          <a:prstGeom prst="round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21718 0.5326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266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2018 0.49375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2142 0.53472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26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7 L -0.21862 0.50857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2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22018 0.5273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20989 0.4801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24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21705 0.5208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20847 0.5007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2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0.2151 0.4956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45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20625 0.5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1472 0.49491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247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20208 0.50301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2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2125 0.5083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2995 0.5134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6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1706 0.52084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2069F11-28DC-4F80-ABCE-D93263BA8E70}"/>
</file>

<file path=customXml/itemProps2.xml><?xml version="1.0" encoding="utf-8"?>
<ds:datastoreItem xmlns:ds="http://schemas.openxmlformats.org/officeDocument/2006/customXml" ds:itemID="{58C9631E-2BA1-4196-89FA-B60CB34C14DA}"/>
</file>

<file path=customXml/itemProps3.xml><?xml version="1.0" encoding="utf-8"?>
<ds:datastoreItem xmlns:ds="http://schemas.openxmlformats.org/officeDocument/2006/customXml" ds:itemID="{EEF679E6-805E-4E53-8A6D-355111E1D467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17</cp:revision>
  <dcterms:created xsi:type="dcterms:W3CDTF">2026-02-25T23:02:56Z</dcterms:created>
  <dcterms:modified xsi:type="dcterms:W3CDTF">2026-03-02T11:29:43Z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