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DB80287-803F-48B2-8D19-8BAF9CBA8252}"/>
</file>

<file path=customXml/itemProps2.xml><?xml version="1.0" encoding="utf-8"?>
<ds:datastoreItem xmlns:ds="http://schemas.openxmlformats.org/officeDocument/2006/customXml" ds:itemID="{0D6A1362-378D-495E-845D-619C82B0D1C0}"/>
</file>

<file path=customXml/itemProps3.xml><?xml version="1.0" encoding="utf-8"?>
<ds:datastoreItem xmlns:ds="http://schemas.openxmlformats.org/officeDocument/2006/customXml" ds:itemID="{5F9FC573-876C-4AA0-A64B-962926FFA9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