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0" r:id="rId8"/>
    <p:sldId id="277" r:id="rId9"/>
    <p:sldId id="262" r:id="rId10"/>
    <p:sldId id="276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F4E0"/>
    <a:srgbClr val="D1DC99"/>
    <a:srgbClr val="9AA773"/>
    <a:srgbClr val="F4E186"/>
    <a:srgbClr val="FAECB1"/>
    <a:srgbClr val="F6D349"/>
    <a:srgbClr val="CEEBEC"/>
    <a:srgbClr val="D7D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slide" Target="slides/slide18.xml"/><Relationship Id="rId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4.xml"/><Relationship Id="rId24" Type="http://schemas.openxmlformats.org/officeDocument/2006/relationships/viewProps" Target="viewProps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23" Type="http://schemas.openxmlformats.org/officeDocument/2006/relationships/presProps" Target="presProps.xml"/><Relationship Id="rId15" Type="http://schemas.openxmlformats.org/officeDocument/2006/relationships/slide" Target="slides/slide12.xml"/><Relationship Id="rId28" Type="http://schemas.openxmlformats.org/officeDocument/2006/relationships/customXml" Target="../customXml/item3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9" Type="http://schemas.openxmlformats.org/officeDocument/2006/relationships/slide" Target="slides/slide6.xml"/><Relationship Id="rId4" Type="http://schemas.openxmlformats.org/officeDocument/2006/relationships/slide" Target="slides/slide2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fly 202510282044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0"/>
            <a:ext cx="12193905" cy="69684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62103" y="1728788"/>
            <a:ext cx="4720792" cy="624706"/>
            <a:chOff x="5779" y="2403"/>
            <a:chExt cx="8722" cy="2393"/>
          </a:xfrm>
          <a:solidFill>
            <a:schemeClr val="bg1">
              <a:alpha val="6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5779" y="2843"/>
              <a:ext cx="8722" cy="19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5781" y="2403"/>
              <a:ext cx="8719" cy="15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«Миссия: вернуть свет Сияшкам»</a:t>
              </a: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316230" y="855980"/>
            <a:ext cx="600329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alt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Montserrat" panose="00000500000000000000" charset="0"/>
                <a:cs typeface="Montserrat" panose="00000500000000000000" charset="0"/>
              </a:rPr>
              <a:t> Планет</a:t>
            </a:r>
            <a:r>
              <a:rPr lang="uk-UA" alt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Montserrat" panose="00000500000000000000" charset="0"/>
                <a:cs typeface="Montserrat" panose="00000500000000000000" charset="0"/>
              </a:rPr>
              <a:t>а</a:t>
            </a:r>
            <a:r>
              <a:rPr lang="en-US" alt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Montserrat" panose="00000500000000000000" charset="0"/>
                <a:cs typeface="Montserrat" panose="00000500000000000000" charset="0"/>
              </a:rPr>
              <a:t> Уверенности</a:t>
            </a:r>
            <a:endParaRPr lang="en-US" altLang="en-US" sz="3600" b="1">
              <a:solidFill>
                <a:schemeClr val="accent4">
                  <a:lumMod val="20000"/>
                  <a:lumOff val="80000"/>
                </a:schemeClr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312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551930" y="1442085"/>
            <a:ext cx="448818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CEEBE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Ты здорово…</a:t>
            </a:r>
            <a:endParaRPr lang="en-US" altLang="en-US" b="1" i="0">
              <a:solidFill>
                <a:srgbClr val="CEEBE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124450" y="891540"/>
            <a:ext cx="208915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CEEBE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Мне в тебе нравится…</a:t>
            </a:r>
            <a:endParaRPr lang="en-US" altLang="en-US" b="1" i="0">
              <a:solidFill>
                <a:srgbClr val="CEEBE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782570" y="1343025"/>
            <a:ext cx="16656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CEEBE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Спасибо, что…</a:t>
            </a:r>
            <a:endParaRPr lang="en-US" altLang="en-US" b="1" i="0">
              <a:solidFill>
                <a:srgbClr val="CEEBE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8" name="Picture 7" descr="пкупфу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620" y="1992630"/>
            <a:ext cx="1363980" cy="118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25 0.2 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938 0.202685 L 0.196771 0.356759 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937 0.361204 L 0.0976042 0.432315 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938 0.429352 L -0.167396 0.438241 " pathEditMode="relative" ptsTypes="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396 0.436759 L -0.295729 0.341944 " pathEditMode="relative" ptsTypes="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42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12320" cy="697928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60000">
            <a:off x="7606030" y="2726690"/>
            <a:ext cx="2485390" cy="55753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хороший друг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 rot="19380000">
            <a:off x="621665" y="1813560"/>
            <a:ext cx="16656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могу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 rot="21420000">
            <a:off x="3789045" y="567055"/>
            <a:ext cx="5611495" cy="1772285"/>
          </a:xfrm>
          <a:prstGeom prst="rect">
            <a:avLst/>
          </a:prstGeom>
        </p:spPr>
        <p:txBody>
          <a:bodyPr vert="horz" wrap="square">
            <a:prstTxWarp prst="textArchUp">
              <a:avLst>
                <a:gd name="adj" fmla="val 9389065"/>
              </a:avLst>
            </a:prstTxWarp>
            <a:noAutofit/>
          </a:bodyPr>
          <a:p>
            <a:pPr algn="ctr" fontAlgn="b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стараюсь — и у меня получается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008245" y="1340485"/>
            <a:ext cx="2783205" cy="72390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смелый/смелая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 rot="240000">
            <a:off x="7838440" y="4093845"/>
            <a:ext cx="16656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CEEBE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уровень сияния</a:t>
            </a:r>
            <a:endParaRPr lang="en-US" altLang="en-US" sz="1400" b="1" i="0">
              <a:solidFill>
                <a:srgbClr val="CEEBE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929380" y="5412105"/>
            <a:ext cx="591820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800" b="1" i="0">
                <a:solidFill>
                  <a:srgbClr val="CEEBE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Верю в себя</a:t>
            </a:r>
            <a:endParaRPr lang="en-US" altLang="en-US" sz="800" b="1" i="0">
              <a:solidFill>
                <a:srgbClr val="CEEBE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19045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5810" cy="69697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319145" y="565785"/>
            <a:ext cx="5611495" cy="2919095"/>
          </a:xfrm>
          <a:prstGeom prst="rect">
            <a:avLst/>
          </a:prstGeom>
        </p:spPr>
        <p:txBody>
          <a:bodyPr vert="horz" wrap="square">
            <a:prstTxWarp prst="textArchUp">
              <a:avLst>
                <a:gd name="adj" fmla="val 9389065"/>
              </a:avLst>
            </a:prstTxWarp>
            <a:noAutofit/>
          </a:bodyPr>
          <a:p>
            <a:pPr algn="ctr" fontAlgn="b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Скажи себе доброе: Я молодец! Я справлюсь!</a:t>
            </a:r>
            <a:endParaRPr lang="en-US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Анимация_персонажа_со_световыми_кольцами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8365" cy="7270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 descr="Firefly 202510282052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966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 descr="Firefly 20251028205159"/>
          <p:cNvPicPr>
            <a:picLocks noChangeAspect="1"/>
          </p:cNvPicPr>
          <p:nvPr>
            <p:ph idx="1"/>
          </p:nvPr>
        </p:nvPicPr>
        <p:blipFill>
          <a:blip r:embed="rId2"/>
          <a:srcRect l="37501" b="-137"/>
          <a:stretch>
            <a:fillRect/>
          </a:stretch>
        </p:blipFill>
        <p:spPr>
          <a:xfrm>
            <a:off x="4571365" y="0"/>
            <a:ext cx="7618730" cy="6976110"/>
          </a:xfrm>
          <a:prstGeom prst="rect">
            <a:avLst/>
          </a:prstGeom>
        </p:spPr>
      </p:pic>
      <p:pic>
        <p:nvPicPr>
          <p:cNvPr id="9" name="Content Placeholder 6" descr="Firefly 20251028205159"/>
          <p:cNvPicPr>
            <a:picLocks noChangeAspect="1"/>
          </p:cNvPicPr>
          <p:nvPr/>
        </p:nvPicPr>
        <p:blipFill>
          <a:blip r:embed="rId2"/>
          <a:srcRect l="74939" b="39459"/>
          <a:stretch>
            <a:fillRect/>
          </a:stretch>
        </p:blipFill>
        <p:spPr>
          <a:xfrm>
            <a:off x="9135110" y="0"/>
            <a:ext cx="3054985" cy="4217670"/>
          </a:xfrm>
          <a:prstGeom prst="rect">
            <a:avLst/>
          </a:prstGeom>
        </p:spPr>
      </p:pic>
      <p:pic>
        <p:nvPicPr>
          <p:cNvPr id="10" name="Content Placeholder 6" descr="Firefly 20251028205159"/>
          <p:cNvPicPr>
            <a:picLocks noChangeAspect="1"/>
          </p:cNvPicPr>
          <p:nvPr/>
        </p:nvPicPr>
        <p:blipFill>
          <a:blip r:embed="rId2"/>
          <a:srcRect l="67276" b="65646"/>
          <a:stretch>
            <a:fillRect/>
          </a:stretch>
        </p:blipFill>
        <p:spPr>
          <a:xfrm>
            <a:off x="8201025" y="0"/>
            <a:ext cx="3989070" cy="239331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9635490" y="4742180"/>
            <a:ext cx="1643380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rgbClr val="FAECB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Ошибаться </a:t>
            </a:r>
            <a:r>
              <a:rPr lang="uk-UA" altLang="en-US" sz="1600" b="1" i="0">
                <a:solidFill>
                  <a:srgbClr val="FAECB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       </a:t>
            </a:r>
            <a:endParaRPr lang="uk-UA" altLang="en-US" sz="1600" b="1" i="0">
              <a:solidFill>
                <a:srgbClr val="FAECB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altLang="en-US" sz="1600" b="1" i="0">
                <a:solidFill>
                  <a:srgbClr val="FAECB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600" b="1" i="0">
                <a:solidFill>
                  <a:srgbClr val="FAECB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— это учиться</a:t>
            </a:r>
            <a:endParaRPr lang="en-US" altLang="en-US" sz="1600" b="1" i="0">
              <a:solidFill>
                <a:srgbClr val="FAECB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613265" y="2929255"/>
            <a:ext cx="16656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rgbClr val="FAECB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Могу попросить помощь</a:t>
            </a:r>
            <a:endParaRPr lang="en-US" altLang="en-US" sz="1600" b="1" i="0">
              <a:solidFill>
                <a:srgbClr val="FAECB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613265" y="1202055"/>
            <a:ext cx="16656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rgbClr val="FAECB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Сначала попробую</a:t>
            </a:r>
            <a:endParaRPr lang="en-US" altLang="en-US" sz="1600" b="1" i="0">
              <a:solidFill>
                <a:srgbClr val="FAECB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380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5810" cy="696976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7952740" y="2441575"/>
            <a:ext cx="1794510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D1DC9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Миссия выполнена</a:t>
            </a:r>
            <a:endParaRPr lang="en-US" altLang="en-US" b="1" i="0">
              <a:solidFill>
                <a:srgbClr val="D1DC9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608945" y="5965825"/>
            <a:ext cx="1739265" cy="31623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1600" b="1" i="0">
                <a:solidFill>
                  <a:srgbClr val="F4E18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</a:t>
            </a:r>
            <a:endParaRPr lang="uk-UA" altLang="en-US" sz="1600" b="1" i="0">
              <a:solidFill>
                <a:srgbClr val="F4E18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35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9359265" y="4094480"/>
            <a:ext cx="1117600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Сильные </a:t>
            </a:r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стороны названы</a:t>
            </a:r>
            <a:endParaRPr lang="en-US" altLang="en-US" sz="1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050530" y="4251960"/>
            <a:ext cx="107632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Появились новые плоды достижений</a:t>
            </a:r>
            <a:endParaRPr lang="en-US" altLang="en-US" sz="1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0642600" y="3938905"/>
            <a:ext cx="1164590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Комплименты и аффирмации активированы</a:t>
            </a:r>
            <a:endParaRPr lang="en-US" altLang="en-US" sz="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Космический_корабль_удаляется_от_планеты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16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46635" cy="7250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Firefly 2025102016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020820" y="915035"/>
            <a:ext cx="1024255" cy="1024255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316480" y="2193290"/>
            <a:ext cx="1024255" cy="1024255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97505" y="3356610"/>
            <a:ext cx="1024255" cy="1024255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921760" y="2264410"/>
            <a:ext cx="1024255" cy="1024255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569845" y="915035"/>
            <a:ext cx="1024255" cy="1024255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24730" y="3453765"/>
            <a:ext cx="1024255" cy="1024255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79720" y="2193290"/>
            <a:ext cx="1024255" cy="1024255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471795" y="801370"/>
            <a:ext cx="1024255" cy="1024255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496050" y="3356610"/>
            <a:ext cx="1024255" cy="1024255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053580" y="2078990"/>
            <a:ext cx="1024255" cy="1024255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839585" y="801370"/>
            <a:ext cx="1024255" cy="1024255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8496935" y="1103630"/>
            <a:ext cx="1024255" cy="1024255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  <a:endCxn id="6" idx="0"/>
          </p:cNvCxnSpPr>
          <p:nvPr/>
        </p:nvCxnSpPr>
        <p:spPr>
          <a:xfrm rot="5400000">
            <a:off x="2828290" y="1939290"/>
            <a:ext cx="254000" cy="253365"/>
          </a:xfrm>
          <a:prstGeom prst="curvedConnector3">
            <a:avLst>
              <a:gd name="adj1" fmla="val 49875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3049905" y="2995930"/>
            <a:ext cx="139065" cy="581025"/>
          </a:xfrm>
          <a:prstGeom prst="curvedConnector3">
            <a:avLst>
              <a:gd name="adj1" fmla="val 50228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3921760" y="3869055"/>
            <a:ext cx="902970" cy="9715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10" idx="0"/>
            <a:endCxn id="8" idx="2"/>
          </p:cNvCxnSpPr>
          <p:nvPr/>
        </p:nvCxnSpPr>
        <p:spPr>
          <a:xfrm rot="16200000" flipV="1">
            <a:off x="4803140" y="2919730"/>
            <a:ext cx="165100" cy="90297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4321175" y="1540510"/>
            <a:ext cx="836930" cy="610870"/>
          </a:xfrm>
          <a:prstGeom prst="curvedConnector4">
            <a:avLst>
              <a:gd name="adj1" fmla="val 19423"/>
              <a:gd name="adj2" fmla="val 13898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5201285" y="132715"/>
            <a:ext cx="113665" cy="1450975"/>
          </a:xfrm>
          <a:prstGeom prst="curvedConnector3">
            <a:avLst>
              <a:gd name="adj1" fmla="val 1452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53735" y="2055495"/>
            <a:ext cx="880110" cy="419735"/>
          </a:xfrm>
          <a:prstGeom prst="curvedConnector4">
            <a:avLst>
              <a:gd name="adj1" fmla="val 20887"/>
              <a:gd name="adj2" fmla="val 178593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5868035" y="3241040"/>
            <a:ext cx="651510" cy="60388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H="1" flipV="1">
            <a:off x="7053580" y="2591435"/>
            <a:ext cx="466725" cy="1277620"/>
          </a:xfrm>
          <a:prstGeom prst="curvedConnector5">
            <a:avLst>
              <a:gd name="adj1" fmla="val -51020"/>
              <a:gd name="adj2" fmla="val 50000"/>
              <a:gd name="adj3" fmla="val 15102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6819900" y="1332865"/>
            <a:ext cx="765175" cy="726440"/>
          </a:xfrm>
          <a:prstGeom prst="curvedConnector4">
            <a:avLst>
              <a:gd name="adj1" fmla="val 16556"/>
              <a:gd name="adj2" fmla="val 132823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7863840" y="1313815"/>
            <a:ext cx="633095" cy="302260"/>
          </a:xfrm>
          <a:prstGeom prst="curvedConnector3">
            <a:avLst>
              <a:gd name="adj1" fmla="val 5005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577465" y="888365"/>
            <a:ext cx="1083310" cy="1064260"/>
            <a:chOff x="492" y="113"/>
            <a:chExt cx="2370" cy="2360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3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6200000">
              <a:off x="609" y="220"/>
              <a:ext cx="2137" cy="2371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  <a:endParaRPr lang="en-US" altLang="en-US" sz="9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66950" y="2117725"/>
            <a:ext cx="1156970" cy="1151890"/>
            <a:chOff x="380" y="2623"/>
            <a:chExt cx="2598" cy="2540"/>
          </a:xfrm>
        </p:grpSpPr>
        <p:sp>
          <p:nvSpPr>
            <p:cNvPr id="34" name="Text Box 33"/>
            <p:cNvSpPr txBox="1"/>
            <p:nvPr/>
          </p:nvSpPr>
          <p:spPr>
            <a:xfrm rot="13920000">
              <a:off x="409" y="2594"/>
              <a:ext cx="2540" cy="259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uk-UA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uk-UA" sz="9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63" y="2779"/>
              <a:ext cx="2229" cy="2295"/>
              <a:chOff x="563" y="2779"/>
              <a:chExt cx="2229" cy="2295"/>
            </a:xfrm>
          </p:grpSpPr>
          <p:pic>
            <p:nvPicPr>
              <p:cNvPr id="33" name="Picture 32" descr="11zon_cropped (30)"/>
              <p:cNvPicPr>
                <a:picLocks noChangeAspect="1"/>
              </p:cNvPicPr>
              <p:nvPr/>
            </p:nvPicPr>
            <p:blipFill>
              <a:blip r:embed="rId2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201"/>
              </a:xfrm>
              <a:prstGeom prst="rect">
                <a:avLst/>
              </a:prstGeom>
            </p:spPr>
          </p:pic>
          <p:pic>
            <p:nvPicPr>
              <p:cNvPr id="35" name="Picture 34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4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</p:grpSp>
      <p:pic>
        <p:nvPicPr>
          <p:cNvPr id="30" name="Picture 29" descr="Firefly 2025102016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816790" y="135301"/>
            <a:ext cx="4027560" cy="4001438"/>
            <a:chOff x="323" y="2377"/>
            <a:chExt cx="2712" cy="2744"/>
          </a:xfrm>
        </p:grpSpPr>
        <p:sp>
          <p:nvSpPr>
            <p:cNvPr id="38" name="Text Box 37"/>
            <p:cNvSpPr txBox="1"/>
            <p:nvPr/>
          </p:nvSpPr>
          <p:spPr>
            <a:xfrm rot="13560000">
              <a:off x="307" y="2393"/>
              <a:ext cx="2744" cy="271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uk-UA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uk-UA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63" y="2779"/>
              <a:ext cx="2229" cy="2226"/>
              <a:chOff x="563" y="2779"/>
              <a:chExt cx="2229" cy="2226"/>
            </a:xfrm>
          </p:grpSpPr>
          <p:pic>
            <p:nvPicPr>
              <p:cNvPr id="40" name="Picture 39" descr="11zon_cropped (30)"/>
              <p:cNvPicPr>
                <a:picLocks noChangeAspect="1"/>
              </p:cNvPicPr>
              <p:nvPr/>
            </p:nvPicPr>
            <p:blipFill>
              <a:blip r:embed="rId2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131"/>
              </a:xfrm>
              <a:prstGeom prst="rect">
                <a:avLst/>
              </a:prstGeom>
            </p:spPr>
          </p:pic>
          <p:pic>
            <p:nvPicPr>
              <p:cNvPr id="41" name="Picture 40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4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42" name="Oval 41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284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17400" cy="69818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570855" y="4707255"/>
            <a:ext cx="107632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Требуется тренировка слушания</a:t>
            </a:r>
            <a:endParaRPr lang="en-US" altLang="en-US" sz="10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44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pic>
        <p:nvPicPr>
          <p:cNvPr id="5" name="Picture 4" descr="Gemini_Generated_Image_owu3seowu3seowu3"/>
          <p:cNvPicPr>
            <a:picLocks noChangeAspect="1"/>
          </p:cNvPicPr>
          <p:nvPr/>
        </p:nvPicPr>
        <p:blipFill>
          <a:blip r:embed="rId2"/>
          <a:srcRect t="14967"/>
          <a:stretch>
            <a:fillRect/>
          </a:stretch>
        </p:blipFill>
        <p:spPr>
          <a:xfrm>
            <a:off x="4954905" y="440690"/>
            <a:ext cx="2252980" cy="213931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8265" y="4309745"/>
            <a:ext cx="156972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Сияшки теряют свет. Забыты сильные стороны и победы.</a:t>
            </a:r>
            <a:endParaRPr lang="en-US" altLang="en-US" sz="1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280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497195" y="4796155"/>
            <a:ext cx="133223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200" b="1" i="0">
                <a:solidFill>
                  <a:srgbClr val="D7D6A4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Дерево Достижений</a:t>
            </a:r>
            <a:endParaRPr lang="en-US" altLang="en-US" sz="1200" b="1" i="0">
              <a:solidFill>
                <a:srgbClr val="D7D6A4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493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04065" cy="6974205"/>
          </a:xfrm>
          <a:prstGeom prst="rect">
            <a:avLst/>
          </a:prstGeom>
        </p:spPr>
      </p:pic>
      <p:pic>
        <p:nvPicPr>
          <p:cNvPr id="6" name="Picture 5" descr="Firefly 20251028234820"/>
          <p:cNvPicPr>
            <a:picLocks noChangeAspect="1"/>
          </p:cNvPicPr>
          <p:nvPr/>
        </p:nvPicPr>
        <p:blipFill>
          <a:blip r:embed="rId2"/>
          <a:srcRect b="56677"/>
          <a:stretch>
            <a:fillRect/>
          </a:stretch>
        </p:blipFill>
        <p:spPr>
          <a:xfrm>
            <a:off x="0" y="0"/>
            <a:ext cx="12192000" cy="3018155"/>
          </a:xfrm>
          <a:prstGeom prst="rect">
            <a:avLst/>
          </a:prstGeom>
        </p:spPr>
      </p:pic>
      <p:pic>
        <p:nvPicPr>
          <p:cNvPr id="7" name="Picture 6" descr="Firefly 20251028234752"/>
          <p:cNvPicPr>
            <a:picLocks noChangeAspect="1"/>
          </p:cNvPicPr>
          <p:nvPr/>
        </p:nvPicPr>
        <p:blipFill>
          <a:blip r:embed="rId3"/>
          <a:srcRect b="55601"/>
          <a:stretch>
            <a:fillRect/>
          </a:stretch>
        </p:blipFill>
        <p:spPr>
          <a:xfrm>
            <a:off x="0" y="0"/>
            <a:ext cx="12192000" cy="3093085"/>
          </a:xfrm>
          <a:prstGeom prst="rect">
            <a:avLst/>
          </a:prstGeom>
        </p:spPr>
      </p:pic>
      <p:pic>
        <p:nvPicPr>
          <p:cNvPr id="8" name="Picture 7" descr="Firefly 20251028234724"/>
          <p:cNvPicPr>
            <a:picLocks noChangeAspect="1"/>
          </p:cNvPicPr>
          <p:nvPr/>
        </p:nvPicPr>
        <p:blipFill>
          <a:blip r:embed="rId4"/>
          <a:srcRect b="50779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9" name="Picture 8" descr="Firefly 20251028234700"/>
          <p:cNvPicPr>
            <a:picLocks noChangeAspect="1"/>
          </p:cNvPicPr>
          <p:nvPr/>
        </p:nvPicPr>
        <p:blipFill>
          <a:blip r:embed="rId5"/>
          <a:srcRect b="52192"/>
          <a:stretch>
            <a:fillRect/>
          </a:stretch>
        </p:blipFill>
        <p:spPr>
          <a:xfrm>
            <a:off x="0" y="0"/>
            <a:ext cx="12192000" cy="3330575"/>
          </a:xfrm>
          <a:prstGeom prst="rect">
            <a:avLst/>
          </a:prstGeom>
        </p:spPr>
      </p:pic>
      <p:pic>
        <p:nvPicPr>
          <p:cNvPr id="10" name="Picture 9" descr="Firefly 20251028211821"/>
          <p:cNvPicPr>
            <a:picLocks noChangeAspect="1"/>
          </p:cNvPicPr>
          <p:nvPr/>
        </p:nvPicPr>
        <p:blipFill>
          <a:blip r:embed="rId6"/>
          <a:srcRect b="56677"/>
          <a:stretch>
            <a:fillRect/>
          </a:stretch>
        </p:blipFill>
        <p:spPr>
          <a:xfrm>
            <a:off x="0" y="0"/>
            <a:ext cx="12192000" cy="3018155"/>
          </a:xfrm>
          <a:prstGeom prst="rect">
            <a:avLst/>
          </a:prstGeom>
        </p:spPr>
      </p:pic>
      <p:pic>
        <p:nvPicPr>
          <p:cNvPr id="11" name="Picture 10" descr="Firefly 20251028211755"/>
          <p:cNvPicPr>
            <a:picLocks noChangeAspect="1"/>
          </p:cNvPicPr>
          <p:nvPr/>
        </p:nvPicPr>
        <p:blipFill>
          <a:blip r:embed="rId7"/>
          <a:srcRect b="53632"/>
          <a:stretch>
            <a:fillRect/>
          </a:stretch>
        </p:blipFill>
        <p:spPr>
          <a:xfrm>
            <a:off x="0" y="0"/>
            <a:ext cx="12192000" cy="3230245"/>
          </a:xfrm>
          <a:prstGeom prst="rect">
            <a:avLst/>
          </a:prstGeom>
        </p:spPr>
      </p:pic>
      <p:pic>
        <p:nvPicPr>
          <p:cNvPr id="12" name="Picture 11" descr="Firefly 20251028211713"/>
          <p:cNvPicPr>
            <a:picLocks noChangeAspect="1"/>
          </p:cNvPicPr>
          <p:nvPr/>
        </p:nvPicPr>
        <p:blipFill>
          <a:blip r:embed="rId8"/>
          <a:srcRect b="56677"/>
          <a:stretch>
            <a:fillRect/>
          </a:stretch>
        </p:blipFill>
        <p:spPr>
          <a:xfrm>
            <a:off x="0" y="0"/>
            <a:ext cx="12192000" cy="3018155"/>
          </a:xfrm>
          <a:prstGeom prst="rect">
            <a:avLst/>
          </a:prstGeom>
        </p:spPr>
      </p:pic>
      <p:pic>
        <p:nvPicPr>
          <p:cNvPr id="13" name="Picture 12" descr="Gemini_Generated_Image_xja1z7xja1z7xja1 (1)"/>
          <p:cNvPicPr>
            <a:picLocks noChangeAspect="1"/>
          </p:cNvPicPr>
          <p:nvPr/>
        </p:nvPicPr>
        <p:blipFill>
          <a:blip r:embed="rId9"/>
          <a:srcRect b="56720"/>
          <a:stretch>
            <a:fillRect/>
          </a:stretch>
        </p:blipFill>
        <p:spPr>
          <a:xfrm>
            <a:off x="0" y="0"/>
            <a:ext cx="12203430" cy="301815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497195" y="4796155"/>
            <a:ext cx="133223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200" b="1" i="0">
                <a:solidFill>
                  <a:srgbClr val="D7D6A4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Дерево Достижений</a:t>
            </a:r>
            <a:endParaRPr lang="en-US" altLang="en-US" sz="1200" b="1" i="0">
              <a:solidFill>
                <a:srgbClr val="D7D6A4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 rot="420000">
            <a:off x="6268720" y="3669665"/>
            <a:ext cx="129857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9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«</a:t>
            </a:r>
            <a:r>
              <a:rPr lang="en-US" altLang="en-US" sz="9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Журнал уверенности</a:t>
            </a:r>
            <a:r>
              <a:rPr lang="en-US" altLang="en-US" sz="9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»</a:t>
            </a:r>
            <a:endParaRPr lang="en-US" altLang="en-US" sz="9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9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17" name="Picture 16" descr="еікн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40000">
            <a:off x="9200515" y="4091940"/>
            <a:ext cx="1988820" cy="2943860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 rot="1080000">
            <a:off x="9409430" y="5415280"/>
            <a:ext cx="151130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Расскажи о маленькой победе — огонек загорится ярче</a:t>
            </a:r>
            <a:endParaRPr lang="en-US" altLang="en-US" sz="12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505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 rot="21360000">
            <a:off x="3185795" y="3529330"/>
            <a:ext cx="129857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9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Листья/плоды — мои достижения</a:t>
            </a:r>
            <a:endParaRPr lang="en-US" altLang="en-US" sz="9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78610" y="3312795"/>
            <a:ext cx="129857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9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Ствол — это Я</a:t>
            </a:r>
            <a:endParaRPr lang="en-US" altLang="en-US" sz="9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 rot="180000">
            <a:off x="8422640" y="3430905"/>
            <a:ext cx="122872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9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Даже маленькие победы — это плоды!</a:t>
            </a:r>
            <a:endParaRPr lang="en-US" altLang="en-US" sz="9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2805"/>
          <p:cNvPicPr>
            <a:picLocks noChangeAspect="1"/>
          </p:cNvPicPr>
          <p:nvPr>
            <p:ph idx="1"/>
          </p:nvPr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233045" y="700405"/>
            <a:ext cx="4973955" cy="1887855"/>
          </a:xfrm>
          <a:prstGeom prst="foldedCorner">
            <a:avLst/>
          </a:prstGeom>
          <a:solidFill>
            <a:srgbClr val="FAECB1"/>
          </a:solidFill>
          <a:ln>
            <a:solidFill>
              <a:srgbClr val="F4E18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476875" y="568325"/>
            <a:ext cx="6345555" cy="5764530"/>
          </a:xfrm>
          <a:prstGeom prst="roundRect">
            <a:avLst/>
          </a:prstGeom>
          <a:solidFill>
            <a:schemeClr val="bg2">
              <a:alpha val="88000"/>
            </a:schemeClr>
          </a:solidFill>
          <a:ln w="6350">
            <a:solidFill>
              <a:schemeClr val="bg2"/>
            </a:solidFill>
          </a:ln>
          <a:effectLst>
            <a:glow rad="228600">
              <a:srgbClr val="F6D349">
                <a:alpha val="40000"/>
              </a:srgb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232410" y="830580"/>
            <a:ext cx="524446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Вспомни: </a:t>
            </a:r>
            <a:endParaRPr lang="en-US" altLang="en-US" sz="2400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l" fontAlgn="base"/>
            <a:r>
              <a:rPr lang="en-US" altLang="en-US" sz="2400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горжусь собой, потому что…</a:t>
            </a:r>
            <a:endParaRPr lang="en-US" altLang="en-US" sz="2400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l" fontAlgn="base"/>
            <a:r>
              <a:rPr lang="en-US" altLang="en-US" sz="2400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 меня получилось…</a:t>
            </a:r>
            <a:endParaRPr lang="en-US" altLang="en-US" sz="2400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l" fontAlgn="base"/>
            <a:r>
              <a:rPr lang="en-US" altLang="en-US" sz="2400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Мне удалось справиться…</a:t>
            </a:r>
            <a:endParaRPr lang="en-US" altLang="en-US" sz="2400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405245" y="634365"/>
            <a:ext cx="448818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Моё дерево</a:t>
            </a:r>
            <a:endParaRPr lang="en-US" altLang="en-US" sz="4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1946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01525" cy="69729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Анимация_появления_плодов_на_дереве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85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102820464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 rot="720000">
            <a:off x="-132080" y="1503680"/>
            <a:ext cx="448818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rgbClr val="CEEBE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Мои сильные стороны</a:t>
            </a:r>
            <a:endParaRPr lang="en-US" altLang="en-US" sz="1600" b="1" i="0">
              <a:solidFill>
                <a:srgbClr val="CEEBE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 rot="20760000">
            <a:off x="7856220" y="1340485"/>
            <a:ext cx="448818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rgbClr val="CEEBE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Чему хочу научиться</a:t>
            </a:r>
            <a:endParaRPr lang="en-US" altLang="en-US" sz="1600" b="1" i="0">
              <a:solidFill>
                <a:srgbClr val="CEEBE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DAAD25D-472F-4446-9D83-2B5C0260B805}"/>
</file>

<file path=customXml/itemProps2.xml><?xml version="1.0" encoding="utf-8"?>
<ds:datastoreItem xmlns:ds="http://schemas.openxmlformats.org/officeDocument/2006/customXml" ds:itemID="{454FE297-7E46-4779-AA1E-4A65028F4593}"/>
</file>

<file path=customXml/itemProps3.xml><?xml version="1.0" encoding="utf-8"?>
<ds:datastoreItem xmlns:ds="http://schemas.openxmlformats.org/officeDocument/2006/customXml" ds:itemID="{C39C61DF-EB1A-4224-9DDF-F6EB09EABAB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WPS Presentation</Application>
  <PresentationFormat>Widescreen</PresentationFormat>
  <Paragraphs>77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Montserrat Bold</vt:lpstr>
      <vt:lpstr>Montserrat</vt:lpstr>
      <vt:lpstr>Arial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11</cp:revision>
  <dcterms:created xsi:type="dcterms:W3CDTF">2025-07-23T00:59:00Z</dcterms:created>
  <dcterms:modified xsi:type="dcterms:W3CDTF">2025-11-03T13:31:07Z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53D98EA922644B478A13410A32A3BB50_13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