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microsoft.com/office/2007/relationships/hdphoto" Target="../media/hdphoto3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1176939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5213655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15056" y="2398012"/>
            <a:ext cx="1622567" cy="1572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77885" y="2409882"/>
            <a:ext cx="1622567" cy="1549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26011" y="2360772"/>
            <a:ext cx="1714883" cy="1662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799481" y="2353382"/>
            <a:ext cx="1699670" cy="16227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213550" y="2409882"/>
            <a:ext cx="1714546" cy="1577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794386" y="2433107"/>
            <a:ext cx="1658551" cy="1525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159523" y="2524261"/>
            <a:ext cx="1888153" cy="1388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53611" y="2408262"/>
            <a:ext cx="2082217" cy="1531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31411" y="2381591"/>
            <a:ext cx="1677737" cy="16139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152553" y="2404815"/>
            <a:ext cx="1893939" cy="15608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816075" y="2404815"/>
            <a:ext cx="1641105" cy="157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838516" y="2408100"/>
            <a:ext cx="1803855" cy="14865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113542" y="2360816"/>
            <a:ext cx="1798737" cy="16548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683437" y="2315251"/>
            <a:ext cx="1918632" cy="17651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826770" y="2349631"/>
            <a:ext cx="1504628" cy="16623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153836" y="2332455"/>
            <a:ext cx="1562699" cy="172647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661694" y="1187947"/>
            <a:ext cx="2240285" cy="2099184"/>
            <a:chOff x="-2954385" y="581712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4332223" y="1213668"/>
            <a:ext cx="1370906" cy="2075694"/>
            <a:chOff x="-4560178" y="2354285"/>
            <a:chExt cx="1145396" cy="1387098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9" t="12453" r="15338" b="10486"/>
            <a:stretch/>
          </p:blipFill>
          <p:spPr bwMode="auto">
            <a:xfrm>
              <a:off x="-4560178" y="2354285"/>
              <a:ext cx="1145396" cy="13870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541041" y="839116"/>
            <a:ext cx="2429882" cy="2380079"/>
            <a:chOff x="11485073" y="-3830992"/>
            <a:chExt cx="2215579" cy="2269429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85073" y="-3830992"/>
              <a:ext cx="2215579" cy="22694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862028" y="940813"/>
            <a:ext cx="2120727" cy="2120727"/>
            <a:chOff x="14270879" y="-3731154"/>
            <a:chExt cx="2120727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270879" y="-3731154"/>
              <a:ext cx="2120727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919662" y="1075485"/>
            <a:ext cx="2160000" cy="2160000"/>
            <a:chOff x="17576993" y="-2058407"/>
            <a:chExt cx="2160000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4104134" y="1251819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847634" y="1116161"/>
            <a:ext cx="2160000" cy="2160000"/>
            <a:chOff x="-4952026" y="41676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52026" y="41676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987094" y="1176880"/>
            <a:ext cx="1951337" cy="1951337"/>
            <a:chOff x="12242883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778069" y="1003499"/>
            <a:ext cx="2077033" cy="2160000"/>
            <a:chOff x="-4811230" y="4135294"/>
            <a:chExt cx="1976547" cy="2056411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35294"/>
              <a:ext cx="1976547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858845" y="1036881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662163" y="1213371"/>
            <a:ext cx="2217963" cy="2124299"/>
            <a:chOff x="12242883" y="229081"/>
            <a:chExt cx="2171892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2171892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4014800" y="1338754"/>
            <a:ext cx="1951337" cy="1951337"/>
            <a:chOff x="12242883" y="229081"/>
            <a:chExt cx="1910804" cy="1951337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653531" y="857111"/>
            <a:ext cx="2361980" cy="2331093"/>
            <a:chOff x="-4811230" y="4174788"/>
            <a:chExt cx="2247708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2247708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773453" y="998522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10137" r="16768" b="12102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2788537" y="667454"/>
            <a:ext cx="3939990" cy="3386635"/>
          </a:xfrm>
          <a:prstGeom prst="roundRect">
            <a:avLst/>
          </a:prstGeom>
          <a:blipFill>
            <a:blip r:embed="rId4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8451 0.5006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0391 0.47662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38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372 0.5215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260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19636 0.5254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43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22018 0.52732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0625 0.50602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19649 0.48472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24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1706 0.5208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20625 0.50602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1119 0.5051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52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20625 0.50602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21706 0.5208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705 0.52083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A56EC8D-88A8-4C8F-ABE9-0AB511D24434}"/>
</file>

<file path=customXml/itemProps2.xml><?xml version="1.0" encoding="utf-8"?>
<ds:datastoreItem xmlns:ds="http://schemas.openxmlformats.org/officeDocument/2006/customXml" ds:itemID="{F15E5D41-A2C1-4D6D-98DB-39EF7BAB37C0}"/>
</file>

<file path=customXml/itemProps3.xml><?xml version="1.0" encoding="utf-8"?>
<ds:datastoreItem xmlns:ds="http://schemas.openxmlformats.org/officeDocument/2006/customXml" ds:itemID="{4EE434E3-E090-47D8-AE15-EAA21F7931D4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10</cp:revision>
  <dcterms:created xsi:type="dcterms:W3CDTF">2026-02-25T23:02:56Z</dcterms:created>
  <dcterms:modified xsi:type="dcterms:W3CDTF">2026-03-02T11:18:33Z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